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1.xml" ContentType="application/xml"/>
  <Override PartName="/customXml/itemProps1.xml" ContentType="application/vnd.openxmlformats-officedocument.customXmlProperties+xml"/>
  <Override PartName="/customXml/item2.xml" ContentType="application/xml"/>
  <Override PartName="/customXml/_rels/item1.xml.rels" ContentType="application/vnd.openxmlformats-package.relationships+xml"/>
  <Override PartName="/customXml/_rels/item2.xml.rels" ContentType="application/vnd.openxmlformats-package.relationships+xml"/>
  <Override PartName="/customXml/_rels/item3.xml.rels" ContentType="application/vnd.openxmlformats-package.relationships+xml"/>
  <Override PartName="/customXml/itemProps2.xml" ContentType="application/vnd.openxmlformats-officedocument.customXmlProperties+xml"/>
  <Override PartName="/customXml/item3.xml" ContentType="application/xml"/>
  <Override PartName="/customXml/itemProps3.xml" ContentType="application/vnd.openxmlformats-officedocument.customXml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.jpeg" ContentType="image/jpeg"/>
  <Override PartName="/ppt/media/image3.png" ContentType="image/png"/>
  <Override PartName="/ppt/media/image6.gif" ContentType="image/gif"/>
  <Override PartName="/ppt/media/image2.jpeg" ContentType="image/jpeg"/>
  <Override PartName="/ppt/media/image4.gif" ContentType="image/gif"/>
  <Override PartName="/ppt/media/image5.gif" ContentType="image/gif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</p:sldIdLst>
  <p:sldSz cx="12188825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117440" y="76320"/>
            <a:ext cx="10157040" cy="139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1117440" y="1701720"/>
            <a:ext cx="10157040" cy="213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5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1117440" y="4036680"/>
            <a:ext cx="10157040" cy="213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5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117440" y="76320"/>
            <a:ext cx="10157040" cy="139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1117440" y="1701720"/>
            <a:ext cx="4956480" cy="213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5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321960" y="1701720"/>
            <a:ext cx="4956480" cy="213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5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1117440" y="4036680"/>
            <a:ext cx="4956480" cy="213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5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/>
          </p:nvPr>
        </p:nvSpPr>
        <p:spPr>
          <a:xfrm>
            <a:off x="6321960" y="4036680"/>
            <a:ext cx="4956480" cy="213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5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117440" y="76320"/>
            <a:ext cx="10157040" cy="139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1117440" y="1701720"/>
            <a:ext cx="3270240" cy="213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5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4551480" y="1701720"/>
            <a:ext cx="3270240" cy="213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5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7985880" y="1701720"/>
            <a:ext cx="3270240" cy="213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5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1117440" y="4036680"/>
            <a:ext cx="3270240" cy="213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5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/>
          </p:nvPr>
        </p:nvSpPr>
        <p:spPr>
          <a:xfrm>
            <a:off x="4551480" y="4036680"/>
            <a:ext cx="3270240" cy="213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5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/>
          </p:nvPr>
        </p:nvSpPr>
        <p:spPr>
          <a:xfrm>
            <a:off x="7985880" y="4036680"/>
            <a:ext cx="3270240" cy="213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5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8E569BD-E072-4985-9909-8C1EB8BBD78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117440" y="76320"/>
            <a:ext cx="10157040" cy="139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1117440" y="1701720"/>
            <a:ext cx="10157040" cy="4470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B44A51A-0298-417C-8676-2EC96B04420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1117440" y="76320"/>
            <a:ext cx="10157040" cy="139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1117440" y="1701720"/>
            <a:ext cx="10157040" cy="4470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5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59B2A93-CFCC-4530-A322-39F2FD15C30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117440" y="76320"/>
            <a:ext cx="10157040" cy="139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1117440" y="1701720"/>
            <a:ext cx="4956480" cy="4470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5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6321960" y="1701720"/>
            <a:ext cx="4956480" cy="4470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5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F7F3299-843A-4DF6-AD80-A8044B5FBA7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117440" y="76320"/>
            <a:ext cx="10157040" cy="139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784AB5C-AC71-4D50-8773-2DA426BF30B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1117440" y="76320"/>
            <a:ext cx="10157040" cy="647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4A02BA9-FA5C-4A07-A74B-ACEA4421990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117440" y="76320"/>
            <a:ext cx="10157040" cy="139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1117440" y="1701720"/>
            <a:ext cx="4956480" cy="213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5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/>
          </p:nvPr>
        </p:nvSpPr>
        <p:spPr>
          <a:xfrm>
            <a:off x="6321960" y="1701720"/>
            <a:ext cx="4956480" cy="4470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5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/>
          </p:nvPr>
        </p:nvSpPr>
        <p:spPr>
          <a:xfrm>
            <a:off x="1117440" y="4036680"/>
            <a:ext cx="4956480" cy="213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5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D4BBCB3-336F-4E09-8358-0245FCBBB81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117440" y="76320"/>
            <a:ext cx="10157040" cy="139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1117440" y="1701720"/>
            <a:ext cx="10157040" cy="4470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117440" y="76320"/>
            <a:ext cx="10157040" cy="139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1117440" y="1701720"/>
            <a:ext cx="4956480" cy="4470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5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321960" y="1701720"/>
            <a:ext cx="4956480" cy="213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5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321960" y="4036680"/>
            <a:ext cx="4956480" cy="213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5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D715FD5-2366-44EF-96DD-2AEC248B009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117440" y="76320"/>
            <a:ext cx="10157040" cy="139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1117440" y="1701720"/>
            <a:ext cx="4956480" cy="213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5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321960" y="1701720"/>
            <a:ext cx="4956480" cy="213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5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1117440" y="4036680"/>
            <a:ext cx="10157040" cy="213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5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B88B577-56F2-4329-BF0E-2240A73B7E2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1117440" y="76320"/>
            <a:ext cx="10157040" cy="139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1117440" y="1701720"/>
            <a:ext cx="10157040" cy="213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5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1117440" y="4036680"/>
            <a:ext cx="10157040" cy="213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5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CA07A1E-1471-4298-B264-AA7FF212548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117440" y="76320"/>
            <a:ext cx="10157040" cy="139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1117440" y="1701720"/>
            <a:ext cx="4956480" cy="213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5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321960" y="1701720"/>
            <a:ext cx="4956480" cy="213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5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1117440" y="4036680"/>
            <a:ext cx="4956480" cy="213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5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6321960" y="4036680"/>
            <a:ext cx="4956480" cy="213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5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74AD4FF-E5CB-472C-9CDD-CE47095F93F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1117440" y="76320"/>
            <a:ext cx="10157040" cy="139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1117440" y="1701720"/>
            <a:ext cx="3270240" cy="213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5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4551480" y="1701720"/>
            <a:ext cx="3270240" cy="213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5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/>
          </p:nvPr>
        </p:nvSpPr>
        <p:spPr>
          <a:xfrm>
            <a:off x="7985880" y="1701720"/>
            <a:ext cx="3270240" cy="213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5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/>
          </p:nvPr>
        </p:nvSpPr>
        <p:spPr>
          <a:xfrm>
            <a:off x="1117440" y="4036680"/>
            <a:ext cx="3270240" cy="213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5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/>
          </p:nvPr>
        </p:nvSpPr>
        <p:spPr>
          <a:xfrm>
            <a:off x="4551480" y="4036680"/>
            <a:ext cx="3270240" cy="213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5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/>
          </p:nvPr>
        </p:nvSpPr>
        <p:spPr>
          <a:xfrm>
            <a:off x="7985880" y="4036680"/>
            <a:ext cx="3270240" cy="213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5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F769CE2-71F7-4081-BDAE-F6968EA5E179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A32162A-1CAA-4B36-B603-49E479C4C9D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117440" y="76320"/>
            <a:ext cx="10157040" cy="139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1117440" y="1701720"/>
            <a:ext cx="10157040" cy="4470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C2D534B-3571-42C7-A914-BCE170FE12B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1117440" y="76320"/>
            <a:ext cx="10157040" cy="139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1117440" y="1701720"/>
            <a:ext cx="10157040" cy="4470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5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7F06B9C-1BFB-47DE-9940-0379F8D5AB2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117440" y="76320"/>
            <a:ext cx="10157040" cy="139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1117440" y="1701720"/>
            <a:ext cx="4956480" cy="4470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5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6321960" y="1701720"/>
            <a:ext cx="4956480" cy="4470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5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782396E-B018-4092-B085-5CC34CD9EDF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117440" y="76320"/>
            <a:ext cx="10157040" cy="139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3F7EE5B-03BF-4EB7-A134-15D2730D1B3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117440" y="76320"/>
            <a:ext cx="10157040" cy="139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1117440" y="1701720"/>
            <a:ext cx="10157040" cy="4470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5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1117440" y="76320"/>
            <a:ext cx="10157040" cy="647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0A2298E-B553-491B-9A2D-A4BB7E2B431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117440" y="76320"/>
            <a:ext cx="10157040" cy="139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1117440" y="1701720"/>
            <a:ext cx="4956480" cy="213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5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6321960" y="1701720"/>
            <a:ext cx="4956480" cy="4470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5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1117440" y="4036680"/>
            <a:ext cx="4956480" cy="213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5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C633AC1-7AB4-4121-B475-CEF8E1922B6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117440" y="76320"/>
            <a:ext cx="10157040" cy="139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1117440" y="1701720"/>
            <a:ext cx="4956480" cy="4470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5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6321960" y="1701720"/>
            <a:ext cx="4956480" cy="213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5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6321960" y="4036680"/>
            <a:ext cx="4956480" cy="213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5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FCCCEE0-574D-4E68-9B0D-364786261A2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117440" y="76320"/>
            <a:ext cx="10157040" cy="139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1117440" y="1701720"/>
            <a:ext cx="4956480" cy="213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5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6321960" y="1701720"/>
            <a:ext cx="4956480" cy="213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5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1117440" y="4036680"/>
            <a:ext cx="10157040" cy="213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5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069AB32-A822-400E-9A7A-C8599D96076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117440" y="76320"/>
            <a:ext cx="10157040" cy="139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1117440" y="1701720"/>
            <a:ext cx="10157040" cy="213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5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1117440" y="4036680"/>
            <a:ext cx="10157040" cy="213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5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604DB21-4461-43BA-BFE6-5927F1AD3BA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1117440" y="76320"/>
            <a:ext cx="10157040" cy="139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1117440" y="1701720"/>
            <a:ext cx="4956480" cy="213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5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6321960" y="1701720"/>
            <a:ext cx="4956480" cy="213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5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1117440" y="4036680"/>
            <a:ext cx="4956480" cy="213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5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6321960" y="4036680"/>
            <a:ext cx="4956480" cy="213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5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51CE0F0-5C68-4813-B602-C5E9A38AF03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117440" y="76320"/>
            <a:ext cx="10157040" cy="139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1117440" y="1701720"/>
            <a:ext cx="3270240" cy="213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5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4551480" y="1701720"/>
            <a:ext cx="3270240" cy="213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5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7985880" y="1701720"/>
            <a:ext cx="3270240" cy="213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5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1117440" y="4036680"/>
            <a:ext cx="3270240" cy="213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5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4551480" y="4036680"/>
            <a:ext cx="3270240" cy="213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5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7985880" y="4036680"/>
            <a:ext cx="3270240" cy="213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5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D710B3F-F40F-4D66-B379-9F96F3A3027C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117440" y="76320"/>
            <a:ext cx="10157040" cy="139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1117440" y="1701720"/>
            <a:ext cx="4956480" cy="4470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5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6321960" y="1701720"/>
            <a:ext cx="4956480" cy="4470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5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117440" y="76320"/>
            <a:ext cx="10157040" cy="139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1117440" y="76320"/>
            <a:ext cx="10157040" cy="647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117440" y="76320"/>
            <a:ext cx="10157040" cy="139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1117440" y="1701720"/>
            <a:ext cx="4956480" cy="213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5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6321960" y="1701720"/>
            <a:ext cx="4956480" cy="4470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5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/>
          </p:nvPr>
        </p:nvSpPr>
        <p:spPr>
          <a:xfrm>
            <a:off x="1117440" y="4036680"/>
            <a:ext cx="4956480" cy="213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5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117440" y="76320"/>
            <a:ext cx="10157040" cy="139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1117440" y="1701720"/>
            <a:ext cx="4956480" cy="4470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5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6321960" y="1701720"/>
            <a:ext cx="4956480" cy="213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5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6321960" y="4036680"/>
            <a:ext cx="4956480" cy="213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5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117440" y="76320"/>
            <a:ext cx="10157040" cy="139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1117440" y="1701720"/>
            <a:ext cx="4956480" cy="213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5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6321960" y="1701720"/>
            <a:ext cx="4956480" cy="213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5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1117440" y="4036680"/>
            <a:ext cx="10157040" cy="213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5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8" hidden="1"/>
          <p:cNvSpPr/>
          <p:nvPr/>
        </p:nvSpPr>
        <p:spPr>
          <a:xfrm>
            <a:off x="304560" y="0"/>
            <a:ext cx="11579040" cy="685764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55294"/>
                </a:srgbClr>
              </a:gs>
            </a:gsLst>
            <a:lin ang="7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2040" rIns="122040" tIns="60840" bIns="60840" anchor="ctr">
            <a:noAutofit/>
          </a:bodyPr>
          <a:p>
            <a:pPr algn="ctr">
              <a:lnSpc>
                <a:spcPct val="100000"/>
              </a:lnSpc>
            </a:pPr>
            <a:endParaRPr b="0" lang="en-US" sz="2400" spc="-1" strike="noStrike">
              <a:solidFill>
                <a:schemeClr val="lt1"/>
              </a:solidFill>
              <a:latin typeface="Century Gothic"/>
            </a:endParaRPr>
          </a:p>
        </p:txBody>
      </p:sp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4672440" y="1498680"/>
            <a:ext cx="7008120" cy="329832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b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en-US" sz="5400" spc="-1" strike="noStrike">
                <a:solidFill>
                  <a:srgbClr val="374c81"/>
                </a:solidFill>
                <a:latin typeface="Century Gothic"/>
              </a:rPr>
              <a:t>Click to edit Master title style</a:t>
            </a:r>
            <a:endParaRPr b="0" lang="en-US" sz="5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5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374c81"/>
                </a:solidFill>
                <a:latin typeface="Century Gothic"/>
              </a:rPr>
              <a:t>Click to edit the outline text format</a:t>
            </a: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  <a:p>
            <a:pPr lvl="1" marL="864000" indent="-324000">
              <a:lnSpc>
                <a:spcPct val="95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374c81"/>
                </a:solidFill>
                <a:latin typeface="Century Gothic"/>
              </a:rPr>
              <a:t>Second Outline Level</a:t>
            </a:r>
            <a:endParaRPr b="0" lang="en-US" sz="1800" spc="-1" strike="noStrike">
              <a:solidFill>
                <a:srgbClr val="374c81"/>
              </a:solidFill>
              <a:latin typeface="Century Gothic"/>
            </a:endParaRPr>
          </a:p>
          <a:p>
            <a:pPr lvl="2" marL="1296000" indent="-288000">
              <a:lnSpc>
                <a:spcPct val="95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374c81"/>
                </a:solidFill>
                <a:latin typeface="Century Gothic"/>
              </a:rPr>
              <a:t>Third Outline Level</a:t>
            </a:r>
            <a:endParaRPr b="0" lang="en-US" sz="1800" spc="-1" strike="noStrike">
              <a:solidFill>
                <a:srgbClr val="374c81"/>
              </a:solidFill>
              <a:latin typeface="Century Gothic"/>
            </a:endParaRPr>
          </a:p>
          <a:p>
            <a:pPr lvl="3" marL="1728000" indent="-216000">
              <a:lnSpc>
                <a:spcPct val="95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374c81"/>
                </a:solidFill>
                <a:latin typeface="Century Gothic"/>
              </a:rPr>
              <a:t>Fourth Outline Level</a:t>
            </a:r>
            <a:endParaRPr b="0" lang="en-US" sz="1800" spc="-1" strike="noStrike">
              <a:solidFill>
                <a:srgbClr val="374c81"/>
              </a:solidFill>
              <a:latin typeface="Century Gothic"/>
            </a:endParaRPr>
          </a:p>
          <a:p>
            <a:pPr lvl="4" marL="2160000" indent="-216000">
              <a:lnSpc>
                <a:spcPct val="95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374c81"/>
                </a:solidFill>
                <a:latin typeface="Century Gothic"/>
              </a:rPr>
              <a:t>Fifth Outline Level</a:t>
            </a:r>
            <a:endParaRPr b="0" lang="en-US" sz="2000" spc="-1" strike="noStrike">
              <a:solidFill>
                <a:srgbClr val="374c81"/>
              </a:solidFill>
              <a:latin typeface="Century Gothic"/>
            </a:endParaRPr>
          </a:p>
          <a:p>
            <a:pPr lvl="5" marL="2592000" indent="-216000">
              <a:lnSpc>
                <a:spcPct val="95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374c81"/>
                </a:solidFill>
                <a:latin typeface="Century Gothic"/>
              </a:rPr>
              <a:t>Sixth Outline Level</a:t>
            </a:r>
            <a:endParaRPr b="0" lang="en-US" sz="2000" spc="-1" strike="noStrike">
              <a:solidFill>
                <a:srgbClr val="374c81"/>
              </a:solidFill>
              <a:latin typeface="Century Gothic"/>
            </a:endParaRPr>
          </a:p>
          <a:p>
            <a:pPr lvl="6" marL="3024000" indent="-216000">
              <a:lnSpc>
                <a:spcPct val="95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374c81"/>
                </a:solidFill>
                <a:latin typeface="Century Gothic"/>
              </a:rPr>
              <a:t>Seventh Outline Level</a:t>
            </a:r>
            <a:endParaRPr b="0" lang="en-US" sz="2000" spc="-1" strike="noStrike">
              <a:solidFill>
                <a:srgbClr val="374c81"/>
              </a:solidFill>
              <a:latin typeface="Century Gothic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8" hidden="1"/>
          <p:cNvSpPr/>
          <p:nvPr/>
        </p:nvSpPr>
        <p:spPr>
          <a:xfrm>
            <a:off x="304560" y="0"/>
            <a:ext cx="11579040" cy="685764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55294"/>
                </a:srgbClr>
              </a:gs>
            </a:gsLst>
            <a:lin ang="7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2040" rIns="122040" tIns="60840" bIns="60840" anchor="ctr">
            <a:noAutofit/>
          </a:bodyPr>
          <a:p>
            <a:pPr algn="ctr">
              <a:lnSpc>
                <a:spcPct val="100000"/>
              </a:lnSpc>
            </a:pPr>
            <a:endParaRPr b="0" lang="en-US" sz="2400" spc="-1" strike="noStrike">
              <a:solidFill>
                <a:schemeClr val="lt1"/>
              </a:solidFill>
              <a:latin typeface="Century Gothic"/>
            </a:endParaRPr>
          </a:p>
        </p:txBody>
      </p:sp>
      <p:sp>
        <p:nvSpPr>
          <p:cNvPr id="40" name="PlaceHolder 1"/>
          <p:cNvSpPr>
            <a:spLocks noGrp="1"/>
          </p:cNvSpPr>
          <p:nvPr>
            <p:ph type="dt" idx="1"/>
          </p:nvPr>
        </p:nvSpPr>
        <p:spPr>
          <a:xfrm>
            <a:off x="1117440" y="6400800"/>
            <a:ext cx="2742120" cy="32040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b">
            <a:noAutofit/>
          </a:bodyPr>
          <a:lstStyle>
            <a:lvl1pPr indent="0">
              <a:lnSpc>
                <a:spcPct val="100000"/>
              </a:lnSpc>
              <a:buNone/>
              <a:defRPr b="0" lang="en-US" sz="1200" spc="-1" strike="noStrike">
                <a:solidFill>
                  <a:srgbClr val="595959"/>
                </a:solidFill>
                <a:latin typeface="Century Gothic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595959"/>
                </a:solidFill>
                <a:latin typeface="Century Gothic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ftr" idx="2"/>
          </p:nvPr>
        </p:nvSpPr>
        <p:spPr>
          <a:xfrm>
            <a:off x="3907800" y="6400800"/>
            <a:ext cx="6216120" cy="32040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b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sldNum" idx="3"/>
          </p:nvPr>
        </p:nvSpPr>
        <p:spPr>
          <a:xfrm>
            <a:off x="10167120" y="6400800"/>
            <a:ext cx="1107000" cy="32040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595959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81C6EE9-0638-4D5E-8B12-31C99B5C28A4}" type="slidenum">
              <a:rPr b="0" lang="en-US" sz="1200" spc="-1" strike="noStrike">
                <a:solidFill>
                  <a:srgbClr val="595959"/>
                </a:solidFill>
                <a:latin typeface="Century Gothic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2400" spc="-1" strike="noStrike">
                <a:solidFill>
                  <a:srgbClr val="374c81"/>
                </a:solidFill>
                <a:latin typeface="Century Gothic"/>
              </a:rPr>
              <a:t>Click to edit the title text format</a:t>
            </a: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5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374c81"/>
                </a:solidFill>
                <a:latin typeface="Century Gothic"/>
              </a:rPr>
              <a:t>Click to edit the outline text format</a:t>
            </a: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  <a:p>
            <a:pPr lvl="1" marL="864000" indent="-324000">
              <a:lnSpc>
                <a:spcPct val="95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374c81"/>
                </a:solidFill>
                <a:latin typeface="Century Gothic"/>
              </a:rPr>
              <a:t>Second Outline Level</a:t>
            </a:r>
            <a:endParaRPr b="0" lang="en-US" sz="1800" spc="-1" strike="noStrike">
              <a:solidFill>
                <a:srgbClr val="374c81"/>
              </a:solidFill>
              <a:latin typeface="Century Gothic"/>
            </a:endParaRPr>
          </a:p>
          <a:p>
            <a:pPr lvl="2" marL="1296000" indent="-288000">
              <a:lnSpc>
                <a:spcPct val="95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374c81"/>
                </a:solidFill>
                <a:latin typeface="Century Gothic"/>
              </a:rPr>
              <a:t>Third Outline Level</a:t>
            </a:r>
            <a:endParaRPr b="0" lang="en-US" sz="1800" spc="-1" strike="noStrike">
              <a:solidFill>
                <a:srgbClr val="374c81"/>
              </a:solidFill>
              <a:latin typeface="Century Gothic"/>
            </a:endParaRPr>
          </a:p>
          <a:p>
            <a:pPr lvl="3" marL="1728000" indent="-216000">
              <a:lnSpc>
                <a:spcPct val="95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374c81"/>
                </a:solidFill>
                <a:latin typeface="Century Gothic"/>
              </a:rPr>
              <a:t>Fourth Outline Level</a:t>
            </a:r>
            <a:endParaRPr b="0" lang="en-US" sz="1800" spc="-1" strike="noStrike">
              <a:solidFill>
                <a:srgbClr val="374c81"/>
              </a:solidFill>
              <a:latin typeface="Century Gothic"/>
            </a:endParaRPr>
          </a:p>
          <a:p>
            <a:pPr lvl="4" marL="2160000" indent="-216000">
              <a:lnSpc>
                <a:spcPct val="95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374c81"/>
                </a:solidFill>
                <a:latin typeface="Century Gothic"/>
              </a:rPr>
              <a:t>Fifth Outline Level</a:t>
            </a:r>
            <a:endParaRPr b="0" lang="en-US" sz="2000" spc="-1" strike="noStrike">
              <a:solidFill>
                <a:srgbClr val="374c81"/>
              </a:solidFill>
              <a:latin typeface="Century Gothic"/>
            </a:endParaRPr>
          </a:p>
          <a:p>
            <a:pPr lvl="5" marL="2592000" indent="-216000">
              <a:lnSpc>
                <a:spcPct val="95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374c81"/>
                </a:solidFill>
                <a:latin typeface="Century Gothic"/>
              </a:rPr>
              <a:t>Sixth Outline Level</a:t>
            </a:r>
            <a:endParaRPr b="0" lang="en-US" sz="2000" spc="-1" strike="noStrike">
              <a:solidFill>
                <a:srgbClr val="374c81"/>
              </a:solidFill>
              <a:latin typeface="Century Gothic"/>
            </a:endParaRPr>
          </a:p>
          <a:p>
            <a:pPr lvl="6" marL="3024000" indent="-216000">
              <a:lnSpc>
                <a:spcPct val="95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374c81"/>
                </a:solidFill>
                <a:latin typeface="Century Gothic"/>
              </a:rPr>
              <a:t>Seventh Outline Level</a:t>
            </a:r>
            <a:endParaRPr b="0" lang="en-US" sz="2000" spc="-1" strike="noStrike">
              <a:solidFill>
                <a:srgbClr val="374c81"/>
              </a:solidFill>
              <a:latin typeface="Century Gothic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"/>
          <p:cNvSpPr/>
          <p:nvPr/>
        </p:nvSpPr>
        <p:spPr>
          <a:xfrm>
            <a:off x="304560" y="0"/>
            <a:ext cx="11579040" cy="685764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55294"/>
                </a:srgbClr>
              </a:gs>
            </a:gsLst>
            <a:lin ang="7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2040" rIns="122040" tIns="60840" bIns="60840" anchor="ctr">
            <a:noAutofit/>
          </a:bodyPr>
          <a:p>
            <a:pPr algn="ctr">
              <a:lnSpc>
                <a:spcPct val="100000"/>
              </a:lnSpc>
            </a:pPr>
            <a:endParaRPr b="0" lang="en-US" sz="2400" spc="-1" strike="noStrike">
              <a:solidFill>
                <a:schemeClr val="lt1"/>
              </a:solidFill>
              <a:latin typeface="Century Gothic"/>
            </a:endParaRPr>
          </a:p>
        </p:txBody>
      </p:sp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117440" y="76320"/>
            <a:ext cx="10157040" cy="139680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b">
            <a:noAutofit/>
          </a:bodyPr>
          <a:p>
            <a:pPr indent="0">
              <a:lnSpc>
                <a:spcPct val="85000"/>
              </a:lnSpc>
              <a:buNone/>
            </a:pPr>
            <a:r>
              <a:rPr b="0" lang="en-US" sz="4400" spc="-1" strike="noStrike">
                <a:solidFill>
                  <a:srgbClr val="374c81"/>
                </a:solidFill>
                <a:latin typeface="Century Gothic"/>
              </a:rPr>
              <a:t>Click to edit Master title style</a:t>
            </a:r>
            <a:endParaRPr b="0" lang="en-US" sz="4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1117440" y="1701720"/>
            <a:ext cx="10157040" cy="447012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t">
            <a:noAutofit/>
          </a:bodyPr>
          <a:p>
            <a:pPr marL="304920" indent="-304920">
              <a:lnSpc>
                <a:spcPct val="95000"/>
              </a:lnSpc>
              <a:spcBef>
                <a:spcPts val="1865"/>
              </a:spcBef>
              <a:buClr>
                <a:srgbClr val="374c8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74c81"/>
                </a:solidFill>
                <a:latin typeface="Century Gothic"/>
              </a:rPr>
              <a:t>Click to edit Master text styles</a:t>
            </a: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  <a:p>
            <a:pPr lvl="1" marL="731520" indent="-304920">
              <a:lnSpc>
                <a:spcPct val="95000"/>
              </a:lnSpc>
              <a:spcBef>
                <a:spcPts val="1066"/>
              </a:spcBef>
              <a:buClr>
                <a:srgbClr val="374c81"/>
              </a:buClr>
              <a:buFont typeface="Century Gothic"/>
              <a:buChar char="–"/>
            </a:pPr>
            <a:r>
              <a:rPr b="0" lang="en-US" sz="2000" spc="-1" strike="noStrike">
                <a:solidFill>
                  <a:srgbClr val="374c81"/>
                </a:solidFill>
                <a:latin typeface="Century Gothic"/>
              </a:rPr>
              <a:t>Second level</a:t>
            </a:r>
            <a:endParaRPr b="0" lang="en-US" sz="2000" spc="-1" strike="noStrike">
              <a:solidFill>
                <a:srgbClr val="374c81"/>
              </a:solidFill>
              <a:latin typeface="Century Gothic"/>
            </a:endParaRPr>
          </a:p>
          <a:p>
            <a:pPr lvl="2" marL="1158120" indent="-304920">
              <a:lnSpc>
                <a:spcPct val="95000"/>
              </a:lnSpc>
              <a:spcBef>
                <a:spcPts val="1066"/>
              </a:spcBef>
              <a:buClr>
                <a:srgbClr val="374c81"/>
              </a:buClr>
              <a:buFont typeface="Century Gothic"/>
              <a:buChar char="–"/>
            </a:pPr>
            <a:r>
              <a:rPr b="0" lang="en-US" sz="1800" spc="-1" strike="noStrike">
                <a:solidFill>
                  <a:srgbClr val="374c81"/>
                </a:solidFill>
                <a:latin typeface="Century Gothic"/>
              </a:rPr>
              <a:t>Third level</a:t>
            </a:r>
            <a:endParaRPr b="0" lang="en-US" sz="1800" spc="-1" strike="noStrike">
              <a:solidFill>
                <a:srgbClr val="374c81"/>
              </a:solidFill>
              <a:latin typeface="Century Gothic"/>
            </a:endParaRPr>
          </a:p>
          <a:p>
            <a:pPr lvl="3" marL="1584720" indent="-304920">
              <a:lnSpc>
                <a:spcPct val="95000"/>
              </a:lnSpc>
              <a:spcBef>
                <a:spcPts val="1066"/>
              </a:spcBef>
              <a:buClr>
                <a:srgbClr val="374c81"/>
              </a:buClr>
              <a:buFont typeface="Century Gothic"/>
              <a:buChar char="–"/>
            </a:pPr>
            <a:r>
              <a:rPr b="0" lang="en-US" sz="1800" spc="-1" strike="noStrike">
                <a:solidFill>
                  <a:srgbClr val="374c81"/>
                </a:solidFill>
                <a:latin typeface="Century Gothic"/>
              </a:rPr>
              <a:t>Fourth level</a:t>
            </a:r>
            <a:endParaRPr b="0" lang="en-US" sz="1800" spc="-1" strike="noStrike">
              <a:solidFill>
                <a:srgbClr val="374c81"/>
              </a:solidFill>
              <a:latin typeface="Century Gothic"/>
            </a:endParaRPr>
          </a:p>
          <a:p>
            <a:pPr lvl="4" marL="2011320" indent="-304920">
              <a:lnSpc>
                <a:spcPct val="95000"/>
              </a:lnSpc>
              <a:spcBef>
                <a:spcPts val="1066"/>
              </a:spcBef>
              <a:buClr>
                <a:srgbClr val="374c81"/>
              </a:buClr>
              <a:buFont typeface="Century Gothic"/>
              <a:buChar char="–"/>
            </a:pPr>
            <a:r>
              <a:rPr b="0" lang="en-US" sz="1800" spc="-1" strike="noStrike">
                <a:solidFill>
                  <a:srgbClr val="374c81"/>
                </a:solidFill>
                <a:latin typeface="Century Gothic"/>
              </a:rPr>
              <a:t>Fifth level</a:t>
            </a:r>
            <a:endParaRPr b="0" lang="en-US" sz="18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dt" idx="4"/>
          </p:nvPr>
        </p:nvSpPr>
        <p:spPr>
          <a:xfrm>
            <a:off x="1117440" y="6400800"/>
            <a:ext cx="2742120" cy="32040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b">
            <a:noAutofit/>
          </a:bodyPr>
          <a:lstStyle>
            <a:lvl1pPr indent="0">
              <a:lnSpc>
                <a:spcPct val="100000"/>
              </a:lnSpc>
              <a:buNone/>
              <a:defRPr b="0" lang="en-US" sz="1200" spc="-1" strike="noStrike">
                <a:solidFill>
                  <a:srgbClr val="595959"/>
                </a:solidFill>
                <a:latin typeface="Century Gothic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595959"/>
                </a:solidFill>
                <a:latin typeface="Century Gothic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ftr" idx="5"/>
          </p:nvPr>
        </p:nvSpPr>
        <p:spPr>
          <a:xfrm>
            <a:off x="3907800" y="6400800"/>
            <a:ext cx="6216120" cy="32040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b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sldNum" idx="6"/>
          </p:nvPr>
        </p:nvSpPr>
        <p:spPr>
          <a:xfrm>
            <a:off x="10167120" y="6400800"/>
            <a:ext cx="1107000" cy="32040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595959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C56D4FD-95D1-4BC7-908B-F59A6452F6D4}" type="slidenum">
              <a:rPr b="0" lang="en-US" sz="1200" spc="-1" strike="noStrike">
                <a:solidFill>
                  <a:srgbClr val="595959"/>
                </a:solidFill>
                <a:latin typeface="Century Gothic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hyperlink" Target="https://www.uua.org/beliefs/principles/282067.shtml" TargetMode="External"/><Relationship Id="rId2" Type="http://schemas.openxmlformats.org/officeDocument/2006/relationships/slideLayout" Target="../slideLayouts/slideLayout2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hyperlink" Target="https://www.uua.org/beliefs/principles/282069.shtml" TargetMode="External"/><Relationship Id="rId2" Type="http://schemas.openxmlformats.org/officeDocument/2006/relationships/slideLayout" Target="../slideLayouts/slideLayout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hyperlink" Target="https://www.uua.org/beliefs/principles/282074.shtml" TargetMode="External"/><Relationship Id="rId2" Type="http://schemas.openxmlformats.org/officeDocument/2006/relationships/slideLayout" Target="../slideLayouts/slideLayout2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hyperlink" Target="https://www.uua.org/beliefs/principles/282073.shtml" TargetMode="External"/><Relationship Id="rId2" Type="http://schemas.openxmlformats.org/officeDocument/2006/relationships/slideLayout" Target="../slideLayouts/slideLayout2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hyperlink" Target="https://www.uua.org/beliefs/principles/282072.shtml" TargetMode="External"/><Relationship Id="rId2" Type="http://schemas.openxmlformats.org/officeDocument/2006/relationships/slideLayout" Target="../slideLayouts/slideLayout2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hyperlink" Target="https://www.uua.org/beliefs/principles/282071.shtml" TargetMode="External"/><Relationship Id="rId2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hyperlink" Target="https://www.uua.org/beliefs/principles/282070.shtml" TargetMode="External"/><Relationship Id="rId2" Type="http://schemas.openxmlformats.org/officeDocument/2006/relationships/slideLayout" Target="../slideLayouts/slideLayout2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4.gif"/><Relationship Id="rId2" Type="http://schemas.openxmlformats.org/officeDocument/2006/relationships/slideLayout" Target="../slideLayouts/slideLayout25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5.gif"/><Relationship Id="rId2" Type="http://schemas.openxmlformats.org/officeDocument/2006/relationships/slideLayout" Target="../slideLayouts/slideLayout25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6.gif"/><Relationship Id="rId2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672440" y="1498680"/>
            <a:ext cx="7008120" cy="329832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n-US" sz="5400" spc="-1" strike="noStrike">
                <a:solidFill>
                  <a:srgbClr val="374c81"/>
                </a:solidFill>
                <a:latin typeface="Century Gothic"/>
              </a:rPr>
              <a:t>The Spiritual Brain</a:t>
            </a:r>
            <a:endParaRPr b="0" lang="en-US" sz="5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subTitle"/>
          </p:nvPr>
        </p:nvSpPr>
        <p:spPr>
          <a:xfrm>
            <a:off x="4672440" y="4927680"/>
            <a:ext cx="7008120" cy="124416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t">
            <a:normAutofit/>
          </a:bodyPr>
          <a:p>
            <a:pPr indent="0">
              <a:lnSpc>
                <a:spcPct val="95000"/>
              </a:lnSpc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374c81"/>
                </a:solidFill>
                <a:latin typeface="Century Gothic"/>
              </a:rPr>
              <a:t>And Levels of Consciousness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1117440" y="76320"/>
            <a:ext cx="10157040" cy="139680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b">
            <a:noAutofit/>
          </a:bodyPr>
          <a:p>
            <a:pPr indent="0">
              <a:lnSpc>
                <a:spcPct val="85000"/>
              </a:lnSpc>
              <a:buNone/>
            </a:pPr>
            <a:r>
              <a:rPr b="0" lang="en-US" sz="4400" spc="-1" strike="noStrike">
                <a:solidFill>
                  <a:srgbClr val="374c81"/>
                </a:solidFill>
                <a:latin typeface="Century Gothic"/>
              </a:rPr>
              <a:t>My Universal Model</a:t>
            </a:r>
            <a:endParaRPr b="0" lang="en-US" sz="4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1117440" y="1828800"/>
            <a:ext cx="10157040" cy="472392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t">
            <a:normAutofit/>
          </a:bodyPr>
          <a:p>
            <a:pPr lvl="1" marL="731520" indent="-304920">
              <a:lnSpc>
                <a:spcPct val="95000"/>
              </a:lnSpc>
              <a:spcBef>
                <a:spcPts val="1066"/>
              </a:spcBef>
              <a:buClr>
                <a:srgbClr val="374c81"/>
              </a:buClr>
              <a:buFont typeface="Arial"/>
              <a:buChar char="•"/>
            </a:pP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    </a:t>
            </a: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The Superconscious Mind</a:t>
            </a:r>
            <a:endParaRPr b="0" lang="en-US" sz="2000" spc="-1" strike="noStrike">
              <a:solidFill>
                <a:srgbClr val="374c81"/>
              </a:solidFill>
              <a:latin typeface="Century Gothic"/>
            </a:endParaRPr>
          </a:p>
          <a:p>
            <a:pPr lvl="1" marL="731520" indent="-304920">
              <a:lnSpc>
                <a:spcPct val="95000"/>
              </a:lnSpc>
              <a:spcBef>
                <a:spcPts val="1066"/>
              </a:spcBef>
              <a:buClr>
                <a:srgbClr val="374c81"/>
              </a:buClr>
              <a:buFont typeface="Arial"/>
              <a:buChar char="•"/>
            </a:pP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    </a:t>
            </a: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The Conscious Mind</a:t>
            </a:r>
            <a:endParaRPr b="0" lang="en-US" sz="2000" spc="-1" strike="noStrike">
              <a:solidFill>
                <a:srgbClr val="374c81"/>
              </a:solidFill>
              <a:latin typeface="Century Gothic"/>
            </a:endParaRPr>
          </a:p>
          <a:p>
            <a:pPr lvl="1" marL="731520" indent="-304920">
              <a:lnSpc>
                <a:spcPct val="95000"/>
              </a:lnSpc>
              <a:spcBef>
                <a:spcPts val="1066"/>
              </a:spcBef>
              <a:buClr>
                <a:srgbClr val="374c81"/>
              </a:buClr>
              <a:buFont typeface="Arial"/>
              <a:buChar char="•"/>
            </a:pP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    </a:t>
            </a: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The Brain</a:t>
            </a:r>
            <a:endParaRPr b="0" lang="en-US" sz="2000" spc="-1" strike="noStrike">
              <a:solidFill>
                <a:srgbClr val="374c81"/>
              </a:solidFill>
              <a:latin typeface="Century Gothic"/>
            </a:endParaRPr>
          </a:p>
          <a:p>
            <a:pPr lvl="1" marL="731520" indent="-304920">
              <a:lnSpc>
                <a:spcPct val="95000"/>
              </a:lnSpc>
              <a:spcBef>
                <a:spcPts val="1066"/>
              </a:spcBef>
              <a:buClr>
                <a:srgbClr val="374c81"/>
              </a:buClr>
              <a:buFont typeface="Arial"/>
              <a:buChar char="•"/>
            </a:pP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    </a:t>
            </a: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The Physical World</a:t>
            </a:r>
            <a:endParaRPr b="0" lang="en-US" sz="2000" spc="-1" strike="noStrike">
              <a:solidFill>
                <a:srgbClr val="374c81"/>
              </a:solidFill>
              <a:latin typeface="Century Gothic"/>
            </a:endParaRPr>
          </a:p>
          <a:p>
            <a:pPr marL="426600" indent="0">
              <a:lnSpc>
                <a:spcPct val="95000"/>
              </a:lnSpc>
              <a:spcBef>
                <a:spcPts val="1066"/>
              </a:spcBef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374c81"/>
              </a:solidFill>
              <a:latin typeface="Century Gothic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1117440" y="76320"/>
            <a:ext cx="10157040" cy="139680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b">
            <a:noAutofit/>
          </a:bodyPr>
          <a:p>
            <a:pPr indent="0">
              <a:lnSpc>
                <a:spcPct val="85000"/>
              </a:lnSpc>
              <a:buNone/>
            </a:pPr>
            <a:r>
              <a:rPr b="0" lang="en-US" sz="4400" spc="-1" strike="noStrike">
                <a:solidFill>
                  <a:srgbClr val="374c81"/>
                </a:solidFill>
                <a:latin typeface="Century Gothic"/>
              </a:rPr>
              <a:t>Superconscious Mind</a:t>
            </a:r>
            <a:endParaRPr b="0" lang="en-US" sz="4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1117440" y="1828800"/>
            <a:ext cx="10157040" cy="472392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t">
            <a:normAutofit/>
          </a:bodyPr>
          <a:p>
            <a:pPr lvl="1" marL="731520" indent="-304920">
              <a:lnSpc>
                <a:spcPct val="95000"/>
              </a:lnSpc>
              <a:spcBef>
                <a:spcPts val="1066"/>
              </a:spcBef>
              <a:buClr>
                <a:srgbClr val="374c81"/>
              </a:buClr>
              <a:buFont typeface="Arial"/>
              <a:buChar char="•"/>
            </a:pP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    </a:t>
            </a: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Peak of the Brains Hierarchy</a:t>
            </a:r>
            <a:endParaRPr b="0" lang="en-US" sz="2000" spc="-1" strike="noStrike">
              <a:solidFill>
                <a:srgbClr val="374c81"/>
              </a:solidFill>
              <a:latin typeface="Century Gothic"/>
            </a:endParaRPr>
          </a:p>
          <a:p>
            <a:pPr lvl="1" marL="731520" indent="-304920">
              <a:lnSpc>
                <a:spcPct val="95000"/>
              </a:lnSpc>
              <a:spcBef>
                <a:spcPts val="1066"/>
              </a:spcBef>
              <a:buClr>
                <a:srgbClr val="374c81"/>
              </a:buClr>
              <a:buFont typeface="Arial"/>
              <a:buChar char="•"/>
            </a:pP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    </a:t>
            </a: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Unconscious Reference for the 100 Billion Brain Cells</a:t>
            </a:r>
            <a:endParaRPr b="0" lang="en-US" sz="2000" spc="-1" strike="noStrike">
              <a:solidFill>
                <a:srgbClr val="374c81"/>
              </a:solidFill>
              <a:latin typeface="Century Gothic"/>
            </a:endParaRPr>
          </a:p>
          <a:p>
            <a:pPr lvl="1" marL="731520" indent="-304920">
              <a:lnSpc>
                <a:spcPct val="95000"/>
              </a:lnSpc>
              <a:spcBef>
                <a:spcPts val="1066"/>
              </a:spcBef>
              <a:buClr>
                <a:srgbClr val="374c81"/>
              </a:buClr>
              <a:buFont typeface="Arial"/>
              <a:buChar char="•"/>
            </a:pP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    </a:t>
            </a: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Possible Pathway To God</a:t>
            </a:r>
            <a:endParaRPr b="0" lang="en-US" sz="2000" spc="-1" strike="noStrike">
              <a:solidFill>
                <a:srgbClr val="374c81"/>
              </a:solidFill>
              <a:latin typeface="Century Gothic"/>
            </a:endParaRPr>
          </a:p>
          <a:p>
            <a:pPr lvl="1" marL="731520" indent="-304920">
              <a:lnSpc>
                <a:spcPct val="95000"/>
              </a:lnSpc>
              <a:spcBef>
                <a:spcPts val="1066"/>
              </a:spcBef>
              <a:buClr>
                <a:srgbClr val="374c81"/>
              </a:buClr>
              <a:buFont typeface="Arial"/>
              <a:buChar char="•"/>
            </a:pP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    </a:t>
            </a: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Probably Associated with the Frontal Brain Lobe</a:t>
            </a:r>
            <a:endParaRPr b="0" lang="en-US" sz="2000" spc="-1" strike="noStrike">
              <a:solidFill>
                <a:srgbClr val="374c81"/>
              </a:solidFill>
              <a:latin typeface="Century Gothic"/>
            </a:endParaRPr>
          </a:p>
          <a:p>
            <a:pPr lvl="1" marL="731520" indent="-304920">
              <a:lnSpc>
                <a:spcPct val="95000"/>
              </a:lnSpc>
              <a:spcBef>
                <a:spcPts val="1066"/>
              </a:spcBef>
              <a:buClr>
                <a:srgbClr val="374c81"/>
              </a:buClr>
              <a:buFont typeface="Arial"/>
              <a:buChar char="•"/>
            </a:pP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    </a:t>
            </a: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Knows that its Knows</a:t>
            </a:r>
            <a:endParaRPr b="0" lang="en-US" sz="2000" spc="-1" strike="noStrike">
              <a:solidFill>
                <a:srgbClr val="374c81"/>
              </a:solidFill>
              <a:latin typeface="Century Gothic"/>
            </a:endParaRPr>
          </a:p>
          <a:p>
            <a:pPr lvl="1" marL="731520" indent="-304920">
              <a:lnSpc>
                <a:spcPct val="95000"/>
              </a:lnSpc>
              <a:spcBef>
                <a:spcPts val="1066"/>
              </a:spcBef>
              <a:buClr>
                <a:srgbClr val="374c81"/>
              </a:buClr>
              <a:buFont typeface="Arial"/>
              <a:buChar char="•"/>
            </a:pP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    </a:t>
            </a: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I am that I am</a:t>
            </a:r>
            <a:endParaRPr b="0" lang="en-US" sz="2000" spc="-1" strike="noStrike">
              <a:solidFill>
                <a:srgbClr val="374c81"/>
              </a:solidFill>
              <a:latin typeface="Century Gothic"/>
            </a:endParaRPr>
          </a:p>
          <a:p>
            <a:pPr lvl="1" marL="731520" indent="-304920">
              <a:lnSpc>
                <a:spcPct val="95000"/>
              </a:lnSpc>
              <a:spcBef>
                <a:spcPts val="1066"/>
              </a:spcBef>
              <a:buClr>
                <a:srgbClr val="374c81"/>
              </a:buClr>
              <a:buFont typeface="Arial"/>
              <a:buChar char="•"/>
            </a:pP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    </a:t>
            </a: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Issues Our Deepest Beliefs and Feelings</a:t>
            </a:r>
            <a:endParaRPr b="0" lang="en-US" sz="2000" spc="-1" strike="noStrike">
              <a:solidFill>
                <a:srgbClr val="374c81"/>
              </a:solidFill>
              <a:latin typeface="Century Gothic"/>
            </a:endParaRPr>
          </a:p>
          <a:p>
            <a:pPr marL="426600" indent="0">
              <a:lnSpc>
                <a:spcPct val="95000"/>
              </a:lnSpc>
              <a:spcBef>
                <a:spcPts val="1066"/>
              </a:spcBef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374c81"/>
              </a:solidFill>
              <a:latin typeface="Century Gothic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1117440" y="76320"/>
            <a:ext cx="10157040" cy="139680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b">
            <a:noAutofit/>
          </a:bodyPr>
          <a:p>
            <a:pPr indent="0">
              <a:lnSpc>
                <a:spcPct val="85000"/>
              </a:lnSpc>
              <a:buNone/>
            </a:pPr>
            <a:r>
              <a:rPr b="0" lang="en-US" sz="4400" spc="-1" strike="noStrike">
                <a:solidFill>
                  <a:srgbClr val="374c81"/>
                </a:solidFill>
                <a:latin typeface="Century Gothic"/>
              </a:rPr>
              <a:t>The Conscious Mind</a:t>
            </a:r>
            <a:endParaRPr b="0" lang="en-US" sz="4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1117440" y="1828800"/>
            <a:ext cx="10157040" cy="472392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t">
            <a:normAutofit/>
          </a:bodyPr>
          <a:p>
            <a:pPr lvl="1" marL="731520" indent="-304920">
              <a:lnSpc>
                <a:spcPct val="95000"/>
              </a:lnSpc>
              <a:spcBef>
                <a:spcPts val="1066"/>
              </a:spcBef>
              <a:buClr>
                <a:srgbClr val="374c81"/>
              </a:buClr>
              <a:buFont typeface="Arial"/>
              <a:buChar char="•"/>
            </a:pP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    </a:t>
            </a: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Our Awareness</a:t>
            </a:r>
            <a:endParaRPr b="0" lang="en-US" sz="2000" spc="-1" strike="noStrike">
              <a:solidFill>
                <a:srgbClr val="374c81"/>
              </a:solidFill>
              <a:latin typeface="Century Gothic"/>
            </a:endParaRPr>
          </a:p>
          <a:p>
            <a:pPr lvl="1" marL="731520" indent="-304920">
              <a:lnSpc>
                <a:spcPct val="95000"/>
              </a:lnSpc>
              <a:spcBef>
                <a:spcPts val="1066"/>
              </a:spcBef>
              <a:buClr>
                <a:srgbClr val="374c81"/>
              </a:buClr>
              <a:buFont typeface="Arial"/>
              <a:buChar char="•"/>
            </a:pP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    </a:t>
            </a: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Our Feelings</a:t>
            </a:r>
            <a:endParaRPr b="0" lang="en-US" sz="2000" spc="-1" strike="noStrike">
              <a:solidFill>
                <a:srgbClr val="374c81"/>
              </a:solidFill>
              <a:latin typeface="Century Gothic"/>
            </a:endParaRPr>
          </a:p>
          <a:p>
            <a:pPr lvl="1" marL="731520" indent="-304920">
              <a:lnSpc>
                <a:spcPct val="95000"/>
              </a:lnSpc>
              <a:spcBef>
                <a:spcPts val="1066"/>
              </a:spcBef>
              <a:buClr>
                <a:srgbClr val="374c81"/>
              </a:buClr>
              <a:buFont typeface="Arial"/>
              <a:buChar char="•"/>
            </a:pP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    </a:t>
            </a: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Our Thoughts</a:t>
            </a:r>
            <a:endParaRPr b="0" lang="en-US" sz="2000" spc="-1" strike="noStrike">
              <a:solidFill>
                <a:srgbClr val="374c81"/>
              </a:solidFill>
              <a:latin typeface="Century Gothic"/>
            </a:endParaRPr>
          </a:p>
          <a:p>
            <a:pPr lvl="1" marL="731520" indent="-304920">
              <a:lnSpc>
                <a:spcPct val="95000"/>
              </a:lnSpc>
              <a:spcBef>
                <a:spcPts val="1066"/>
              </a:spcBef>
              <a:buClr>
                <a:srgbClr val="374c81"/>
              </a:buClr>
              <a:buFont typeface="Arial"/>
              <a:buChar char="•"/>
            </a:pP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    </a:t>
            </a: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Our True Self</a:t>
            </a:r>
            <a:endParaRPr b="0" lang="en-US" sz="2000" spc="-1" strike="noStrike">
              <a:solidFill>
                <a:srgbClr val="374c81"/>
              </a:solidFill>
              <a:latin typeface="Century Gothic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1117440" y="76320"/>
            <a:ext cx="10157040" cy="139680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b">
            <a:noAutofit/>
          </a:bodyPr>
          <a:p>
            <a:pPr indent="0">
              <a:lnSpc>
                <a:spcPct val="85000"/>
              </a:lnSpc>
              <a:buNone/>
            </a:pPr>
            <a:r>
              <a:rPr b="0" lang="en-US" sz="4400" spc="-1" strike="noStrike">
                <a:solidFill>
                  <a:srgbClr val="374c81"/>
                </a:solidFill>
                <a:latin typeface="Century Gothic"/>
              </a:rPr>
              <a:t>The Conscious Mind and Conscious Levels</a:t>
            </a:r>
            <a:endParaRPr b="0" lang="en-US" sz="4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/>
          </p:nvPr>
        </p:nvSpPr>
        <p:spPr>
          <a:xfrm>
            <a:off x="1117440" y="1828800"/>
            <a:ext cx="10157040" cy="472392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t">
            <a:normAutofit/>
          </a:bodyPr>
          <a:p>
            <a:pPr lvl="1" marL="731520" indent="-304920">
              <a:lnSpc>
                <a:spcPct val="95000"/>
              </a:lnSpc>
              <a:spcBef>
                <a:spcPts val="1066"/>
              </a:spcBef>
              <a:buClr>
                <a:srgbClr val="374c81"/>
              </a:buClr>
              <a:buFont typeface="Arial"/>
              <a:buChar char="•"/>
            </a:pP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    </a:t>
            </a: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High Consciousness </a:t>
            </a:r>
            <a:endParaRPr b="0" lang="en-US" sz="2000" spc="-1" strike="noStrike">
              <a:solidFill>
                <a:srgbClr val="374c81"/>
              </a:solidFill>
              <a:latin typeface="Century Gothic"/>
            </a:endParaRPr>
          </a:p>
          <a:p>
            <a:pPr lvl="1" marL="731520" indent="-304920">
              <a:lnSpc>
                <a:spcPct val="95000"/>
              </a:lnSpc>
              <a:spcBef>
                <a:spcPts val="1066"/>
              </a:spcBef>
              <a:buClr>
                <a:srgbClr val="374c81"/>
              </a:buClr>
              <a:buFont typeface="Arial"/>
              <a:buChar char="•"/>
            </a:pP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    </a:t>
            </a: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Ordinary Consciousness</a:t>
            </a:r>
            <a:endParaRPr b="0" lang="en-US" sz="2000" spc="-1" strike="noStrike">
              <a:solidFill>
                <a:srgbClr val="374c81"/>
              </a:solidFill>
              <a:latin typeface="Century Gothic"/>
            </a:endParaRPr>
          </a:p>
          <a:p>
            <a:pPr lvl="1" marL="731520" indent="-304920">
              <a:lnSpc>
                <a:spcPct val="95000"/>
              </a:lnSpc>
              <a:spcBef>
                <a:spcPts val="1066"/>
              </a:spcBef>
              <a:buClr>
                <a:srgbClr val="374c81"/>
              </a:buClr>
              <a:buFont typeface="Arial"/>
              <a:buChar char="•"/>
            </a:pP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    </a:t>
            </a: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Low Consciousness</a:t>
            </a:r>
            <a:endParaRPr b="0" lang="en-US" sz="2000" spc="-1" strike="noStrike">
              <a:solidFill>
                <a:srgbClr val="374c81"/>
              </a:solidFill>
              <a:latin typeface="Century Gothic"/>
            </a:endParaRPr>
          </a:p>
          <a:p>
            <a:pPr lvl="1" marL="731520" indent="-304920">
              <a:lnSpc>
                <a:spcPct val="95000"/>
              </a:lnSpc>
              <a:spcBef>
                <a:spcPts val="1066"/>
              </a:spcBef>
              <a:buClr>
                <a:srgbClr val="374c81"/>
              </a:buClr>
              <a:buFont typeface="Arial"/>
              <a:buChar char="•"/>
            </a:pP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    </a:t>
            </a: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Little Consciousness</a:t>
            </a:r>
            <a:endParaRPr b="0" lang="en-US" sz="2000" spc="-1" strike="noStrike">
              <a:solidFill>
                <a:srgbClr val="374c81"/>
              </a:solidFill>
              <a:latin typeface="Century Gothic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1117440" y="76320"/>
            <a:ext cx="10157040" cy="139680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b">
            <a:noAutofit/>
          </a:bodyPr>
          <a:p>
            <a:pPr indent="0">
              <a:lnSpc>
                <a:spcPct val="85000"/>
              </a:lnSpc>
              <a:buNone/>
            </a:pPr>
            <a:r>
              <a:rPr b="0" lang="en-US" sz="4400" spc="-1" strike="noStrike">
                <a:solidFill>
                  <a:srgbClr val="374c81"/>
                </a:solidFill>
                <a:latin typeface="Century Gothic"/>
              </a:rPr>
              <a:t>Another View of Consciousness</a:t>
            </a:r>
            <a:endParaRPr b="0" lang="en-US" sz="4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/>
          </p:nvPr>
        </p:nvSpPr>
        <p:spPr>
          <a:xfrm>
            <a:off x="1117440" y="1828800"/>
            <a:ext cx="10157040" cy="472392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t">
            <a:normAutofit/>
          </a:bodyPr>
          <a:p>
            <a:pPr lvl="1" marL="731520" indent="-304920">
              <a:lnSpc>
                <a:spcPct val="95000"/>
              </a:lnSpc>
              <a:spcBef>
                <a:spcPts val="1066"/>
              </a:spcBef>
              <a:buClr>
                <a:srgbClr val="374c81"/>
              </a:buClr>
              <a:buFont typeface="Arial"/>
              <a:buChar char="•"/>
            </a:pPr>
            <a:r>
              <a:rPr b="1" lang="en-US" sz="1800" spc="-1" strike="noStrike">
                <a:solidFill>
                  <a:srgbClr val="374c81"/>
                </a:solidFill>
                <a:latin typeface="Century Gothic"/>
              </a:rPr>
              <a:t>    </a:t>
            </a:r>
            <a:r>
              <a:rPr b="1" lang="en-US" sz="1800" spc="-1" strike="noStrike">
                <a:solidFill>
                  <a:srgbClr val="374c81"/>
                </a:solidFill>
                <a:latin typeface="Century Gothic"/>
              </a:rPr>
              <a:t>1 Victim Consciousness - Feeling that its my fault</a:t>
            </a:r>
            <a:endParaRPr b="0" lang="en-US" sz="1800" spc="-1" strike="noStrike">
              <a:solidFill>
                <a:srgbClr val="374c81"/>
              </a:solidFill>
              <a:latin typeface="Century Gothic"/>
            </a:endParaRPr>
          </a:p>
          <a:p>
            <a:pPr lvl="1" marL="731520" indent="-304920">
              <a:lnSpc>
                <a:spcPct val="95000"/>
              </a:lnSpc>
              <a:spcBef>
                <a:spcPts val="1066"/>
              </a:spcBef>
              <a:buClr>
                <a:srgbClr val="374c81"/>
              </a:buClr>
              <a:buFont typeface="Arial"/>
              <a:buChar char="•"/>
            </a:pPr>
            <a:r>
              <a:rPr b="1" lang="en-US" sz="1800" spc="-1" strike="noStrike">
                <a:solidFill>
                  <a:srgbClr val="374c81"/>
                </a:solidFill>
                <a:latin typeface="Century Gothic"/>
              </a:rPr>
              <a:t>    </a:t>
            </a:r>
            <a:r>
              <a:rPr b="1" lang="en-US" sz="1800" spc="-1" strike="noStrike">
                <a:solidFill>
                  <a:srgbClr val="374c81"/>
                </a:solidFill>
                <a:latin typeface="Century Gothic"/>
              </a:rPr>
              <a:t>2 Conflict Consciousness – Conflicting Feelings</a:t>
            </a:r>
            <a:endParaRPr b="0" lang="en-US" sz="1800" spc="-1" strike="noStrike">
              <a:solidFill>
                <a:srgbClr val="374c81"/>
              </a:solidFill>
              <a:latin typeface="Century Gothic"/>
            </a:endParaRPr>
          </a:p>
          <a:p>
            <a:pPr lvl="1" marL="731520" indent="-304920">
              <a:lnSpc>
                <a:spcPct val="95000"/>
              </a:lnSpc>
              <a:spcBef>
                <a:spcPts val="1066"/>
              </a:spcBef>
              <a:buClr>
                <a:srgbClr val="374c81"/>
              </a:buClr>
              <a:buFont typeface="Arial"/>
              <a:buChar char="•"/>
            </a:pPr>
            <a:r>
              <a:rPr b="1" lang="en-US" sz="1800" spc="-1" strike="noStrike">
                <a:solidFill>
                  <a:srgbClr val="374c81"/>
                </a:solidFill>
                <a:latin typeface="Century Gothic"/>
              </a:rPr>
              <a:t>    </a:t>
            </a:r>
            <a:r>
              <a:rPr b="1" lang="en-US" sz="1800" spc="-1" strike="noStrike">
                <a:solidFill>
                  <a:srgbClr val="374c81"/>
                </a:solidFill>
                <a:latin typeface="Century Gothic"/>
              </a:rPr>
              <a:t>3 Responsibility Consciousness – Guilty Feelings</a:t>
            </a:r>
            <a:endParaRPr b="0" lang="en-US" sz="1800" spc="-1" strike="noStrike">
              <a:solidFill>
                <a:srgbClr val="374c81"/>
              </a:solidFill>
              <a:latin typeface="Century Gothic"/>
            </a:endParaRPr>
          </a:p>
          <a:p>
            <a:pPr lvl="1" marL="731520" indent="-304920">
              <a:lnSpc>
                <a:spcPct val="95000"/>
              </a:lnSpc>
              <a:spcBef>
                <a:spcPts val="1066"/>
              </a:spcBef>
              <a:buClr>
                <a:srgbClr val="374c81"/>
              </a:buClr>
              <a:buFont typeface="Arial"/>
              <a:buChar char="•"/>
            </a:pPr>
            <a:r>
              <a:rPr b="1" lang="en-US" sz="1800" spc="-1" strike="noStrike">
                <a:solidFill>
                  <a:srgbClr val="374c81"/>
                </a:solidFill>
                <a:latin typeface="Century Gothic"/>
              </a:rPr>
              <a:t>    </a:t>
            </a:r>
            <a:r>
              <a:rPr b="1" lang="en-US" sz="1800" spc="-1" strike="noStrike">
                <a:solidFill>
                  <a:srgbClr val="374c81"/>
                </a:solidFill>
                <a:latin typeface="Century Gothic"/>
              </a:rPr>
              <a:t>4 Concern Consciousness – Feeling Worried</a:t>
            </a:r>
            <a:endParaRPr b="0" lang="en-US" sz="1800" spc="-1" strike="noStrike">
              <a:solidFill>
                <a:srgbClr val="374c81"/>
              </a:solidFill>
              <a:latin typeface="Century Gothic"/>
            </a:endParaRPr>
          </a:p>
          <a:p>
            <a:pPr lvl="1" marL="731520" indent="-304920">
              <a:lnSpc>
                <a:spcPct val="95000"/>
              </a:lnSpc>
              <a:spcBef>
                <a:spcPts val="1066"/>
              </a:spcBef>
              <a:buClr>
                <a:srgbClr val="374c81"/>
              </a:buClr>
              <a:buFont typeface="Arial"/>
              <a:buChar char="•"/>
            </a:pPr>
            <a:r>
              <a:rPr b="1" lang="en-US" sz="1800" spc="-1" strike="noStrike">
                <a:solidFill>
                  <a:srgbClr val="374c81"/>
                </a:solidFill>
                <a:latin typeface="Century Gothic"/>
              </a:rPr>
              <a:t>    </a:t>
            </a:r>
            <a:r>
              <a:rPr b="1" lang="en-US" sz="1800" spc="-1" strike="noStrike">
                <a:solidFill>
                  <a:srgbClr val="374c81"/>
                </a:solidFill>
                <a:latin typeface="Century Gothic"/>
              </a:rPr>
              <a:t>5 Reconciliation Consciousness – Wanting to Make Up and Feel Love Again</a:t>
            </a:r>
            <a:endParaRPr b="0" lang="en-US" sz="1800" spc="-1" strike="noStrike">
              <a:solidFill>
                <a:srgbClr val="374c81"/>
              </a:solidFill>
              <a:latin typeface="Century Gothic"/>
            </a:endParaRPr>
          </a:p>
          <a:p>
            <a:pPr lvl="1" marL="731520" indent="-304920">
              <a:lnSpc>
                <a:spcPct val="95000"/>
              </a:lnSpc>
              <a:spcBef>
                <a:spcPts val="1066"/>
              </a:spcBef>
              <a:buClr>
                <a:srgbClr val="374c81"/>
              </a:buClr>
              <a:buFont typeface="Arial"/>
              <a:buChar char="•"/>
            </a:pPr>
            <a:r>
              <a:rPr b="1" lang="en-US" sz="1800" spc="-1" strike="noStrike">
                <a:solidFill>
                  <a:srgbClr val="374c81"/>
                </a:solidFill>
                <a:latin typeface="Century Gothic"/>
              </a:rPr>
              <a:t>    </a:t>
            </a:r>
            <a:r>
              <a:rPr b="1" lang="en-US" sz="1800" spc="-1" strike="noStrike">
                <a:solidFill>
                  <a:srgbClr val="374c81"/>
                </a:solidFill>
                <a:latin typeface="Century Gothic"/>
              </a:rPr>
              <a:t>6 Synthesis Consciousness – Feeling of Oneness, Love for a Sweetheart</a:t>
            </a:r>
            <a:endParaRPr b="0" lang="en-US" sz="1800" spc="-1" strike="noStrike">
              <a:solidFill>
                <a:srgbClr val="374c81"/>
              </a:solidFill>
              <a:latin typeface="Century Gothic"/>
            </a:endParaRPr>
          </a:p>
          <a:p>
            <a:pPr lvl="1" marL="731520" indent="-304920">
              <a:lnSpc>
                <a:spcPct val="95000"/>
              </a:lnSpc>
              <a:spcBef>
                <a:spcPts val="1066"/>
              </a:spcBef>
              <a:buClr>
                <a:srgbClr val="374c81"/>
              </a:buClr>
              <a:buFont typeface="Arial"/>
              <a:buChar char="•"/>
            </a:pPr>
            <a:r>
              <a:rPr b="1" lang="en-US" sz="1800" spc="-1" strike="noStrike">
                <a:solidFill>
                  <a:srgbClr val="374c81"/>
                </a:solidFill>
                <a:latin typeface="Century Gothic"/>
              </a:rPr>
              <a:t>    </a:t>
            </a:r>
            <a:r>
              <a:rPr b="1" lang="en-US" sz="1800" spc="-1" strike="noStrike">
                <a:solidFill>
                  <a:srgbClr val="374c81"/>
                </a:solidFill>
                <a:latin typeface="Century Gothic"/>
              </a:rPr>
              <a:t>7 Non-judgement Consciousness – Feeling of Love for Everything</a:t>
            </a:r>
            <a:endParaRPr b="0" lang="en-US" sz="1800" spc="-1" strike="noStrike">
              <a:solidFill>
                <a:srgbClr val="374c81"/>
              </a:solidFill>
              <a:latin typeface="Century Gothic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Picture 2" descr=""/>
          <p:cNvPicPr/>
          <p:nvPr/>
        </p:nvPicPr>
        <p:blipFill>
          <a:blip r:embed="rId1"/>
          <a:stretch/>
        </p:blipFill>
        <p:spPr>
          <a:xfrm>
            <a:off x="2284560" y="533520"/>
            <a:ext cx="5812560" cy="5790960"/>
          </a:xfrm>
          <a:prstGeom prst="rect">
            <a:avLst/>
          </a:prstGeom>
          <a:ln w="0">
            <a:noFill/>
          </a:ln>
        </p:spPr>
      </p:pic>
      <p:sp>
        <p:nvSpPr>
          <p:cNvPr id="164" name="TextBox 3"/>
          <p:cNvSpPr/>
          <p:nvPr/>
        </p:nvSpPr>
        <p:spPr>
          <a:xfrm>
            <a:off x="8456760" y="6095880"/>
            <a:ext cx="3428640" cy="42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374c81"/>
                </a:solidFill>
                <a:latin typeface="Century Gothic"/>
              </a:rPr>
              <a:t>https://coaching.oncore.ventures/seven-levels-consciousness/</a:t>
            </a: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1117440" y="76320"/>
            <a:ext cx="10157040" cy="139680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b">
            <a:noAutofit/>
          </a:bodyPr>
          <a:p>
            <a:pPr indent="0">
              <a:lnSpc>
                <a:spcPct val="85000"/>
              </a:lnSpc>
              <a:buNone/>
            </a:pPr>
            <a:r>
              <a:rPr b="0" lang="en-US" sz="4400" spc="-1" strike="noStrike">
                <a:solidFill>
                  <a:srgbClr val="374c81"/>
                </a:solidFill>
                <a:latin typeface="Century Gothic"/>
              </a:rPr>
              <a:t>1 Victim Level</a:t>
            </a:r>
            <a:endParaRPr b="0" lang="en-US" sz="4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/>
          </p:nvPr>
        </p:nvSpPr>
        <p:spPr>
          <a:xfrm>
            <a:off x="1117440" y="1701720"/>
            <a:ext cx="10157040" cy="447012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t">
            <a:normAutofit/>
          </a:bodyPr>
          <a:p>
            <a:pPr marL="304920" indent="-304920">
              <a:lnSpc>
                <a:spcPct val="95000"/>
              </a:lnSpc>
              <a:spcBef>
                <a:spcPts val="1865"/>
              </a:spcBef>
              <a:buClr>
                <a:srgbClr val="374c81"/>
              </a:buClr>
              <a:buFont typeface="Arial"/>
              <a:buChar char="•"/>
            </a:pPr>
            <a:r>
              <a:rPr b="1" lang="en-US" sz="2400" spc="-1" strike="noStrike">
                <a:solidFill>
                  <a:srgbClr val="374c81"/>
                </a:solidFill>
                <a:latin typeface="Century Gothic"/>
              </a:rPr>
              <a:t>Its My Fault</a:t>
            </a: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  <a:p>
            <a:pPr marL="304920" indent="-304920">
              <a:lnSpc>
                <a:spcPct val="95000"/>
              </a:lnSpc>
              <a:spcBef>
                <a:spcPts val="1865"/>
              </a:spcBef>
              <a:buClr>
                <a:srgbClr val="374c81"/>
              </a:buClr>
              <a:buFont typeface="Arial"/>
              <a:buChar char="•"/>
            </a:pPr>
            <a:r>
              <a:rPr b="1" lang="en-US" sz="2400" spc="-1" strike="noStrike">
                <a:solidFill>
                  <a:srgbClr val="374c81"/>
                </a:solidFill>
                <a:latin typeface="Century Gothic"/>
              </a:rPr>
              <a:t>Its Your Fault </a:t>
            </a: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  <a:p>
            <a:pPr marL="304920" indent="-304920">
              <a:lnSpc>
                <a:spcPct val="95000"/>
              </a:lnSpc>
              <a:spcBef>
                <a:spcPts val="1865"/>
              </a:spcBef>
              <a:buClr>
                <a:srgbClr val="374c81"/>
              </a:buClr>
              <a:buFont typeface="Arial"/>
              <a:buChar char="•"/>
            </a:pPr>
            <a:r>
              <a:rPr b="1" lang="en-US" sz="2400" spc="-1" strike="noStrike">
                <a:solidFill>
                  <a:srgbClr val="374c81"/>
                </a:solidFill>
                <a:latin typeface="Century Gothic"/>
              </a:rPr>
              <a:t>Self pity</a:t>
            </a: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  <a:p>
            <a:pPr marL="304920" indent="-304920">
              <a:lnSpc>
                <a:spcPct val="95000"/>
              </a:lnSpc>
              <a:spcBef>
                <a:spcPts val="1865"/>
              </a:spcBef>
              <a:buClr>
                <a:srgbClr val="374c81"/>
              </a:buClr>
              <a:buFont typeface="Arial"/>
              <a:buChar char="•"/>
            </a:pPr>
            <a:r>
              <a:rPr b="1" lang="en-US" sz="2400" spc="-1" strike="noStrike">
                <a:solidFill>
                  <a:srgbClr val="374c81"/>
                </a:solidFill>
                <a:latin typeface="Century Gothic"/>
              </a:rPr>
              <a:t>Apathy and not caring</a:t>
            </a: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  <a:p>
            <a:pPr marL="304920" indent="-304920">
              <a:lnSpc>
                <a:spcPct val="95000"/>
              </a:lnSpc>
              <a:spcBef>
                <a:spcPts val="1865"/>
              </a:spcBef>
              <a:buClr>
                <a:srgbClr val="374c81"/>
              </a:buClr>
              <a:buFont typeface="Arial"/>
              <a:buChar char="•"/>
            </a:pPr>
            <a:r>
              <a:rPr b="1" lang="en-US" sz="2400" spc="-1" strike="noStrike">
                <a:solidFill>
                  <a:srgbClr val="374c81"/>
                </a:solidFill>
                <a:latin typeface="Century Gothic"/>
              </a:rPr>
              <a:t>Lethargy and lack of energy</a:t>
            </a: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  <a:p>
            <a:pPr marL="304920" indent="-304920">
              <a:lnSpc>
                <a:spcPct val="95000"/>
              </a:lnSpc>
              <a:spcBef>
                <a:spcPts val="1865"/>
              </a:spcBef>
              <a:buClr>
                <a:srgbClr val="374c81"/>
              </a:buClr>
              <a:buFont typeface="Arial"/>
              <a:buChar char="•"/>
            </a:pPr>
            <a:r>
              <a:rPr b="1" lang="en-US" sz="2400" spc="-1" strike="noStrike">
                <a:solidFill>
                  <a:srgbClr val="374c81"/>
                </a:solidFill>
                <a:latin typeface="Century Gothic"/>
              </a:rPr>
              <a:t>Communication problems</a:t>
            </a: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  <a:p>
            <a:pPr marL="304920" indent="-304920">
              <a:lnSpc>
                <a:spcPct val="95000"/>
              </a:lnSpc>
              <a:spcBef>
                <a:spcPts val="1865"/>
              </a:spcBef>
              <a:buClr>
                <a:srgbClr val="374c81"/>
              </a:buClr>
              <a:buFont typeface="Arial"/>
              <a:buChar char="•"/>
            </a:pPr>
            <a:r>
              <a:rPr b="1" lang="en-US" sz="2400" spc="-1" strike="noStrike">
                <a:solidFill>
                  <a:srgbClr val="374c81"/>
                </a:solidFill>
                <a:latin typeface="Century Gothic"/>
              </a:rPr>
              <a:t>Judgement</a:t>
            </a: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  <a:p>
            <a:pPr indent="0">
              <a:lnSpc>
                <a:spcPct val="95000"/>
              </a:lnSpc>
              <a:spcBef>
                <a:spcPts val="1865"/>
              </a:spcBef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1117440" y="76320"/>
            <a:ext cx="10157040" cy="139680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b">
            <a:noAutofit/>
          </a:bodyPr>
          <a:p>
            <a:pPr indent="0">
              <a:lnSpc>
                <a:spcPct val="85000"/>
              </a:lnSpc>
              <a:buNone/>
            </a:pPr>
            <a:r>
              <a:rPr b="0" lang="en-US" sz="4400" spc="-1" strike="noStrike">
                <a:solidFill>
                  <a:srgbClr val="374c81"/>
                </a:solidFill>
                <a:latin typeface="Century Gothic"/>
              </a:rPr>
              <a:t>2 Conflict Level</a:t>
            </a:r>
            <a:endParaRPr b="0" lang="en-US" sz="4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/>
          </p:nvPr>
        </p:nvSpPr>
        <p:spPr>
          <a:xfrm>
            <a:off x="1117440" y="1701720"/>
            <a:ext cx="10157040" cy="447012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t">
            <a:normAutofit/>
          </a:bodyPr>
          <a:p>
            <a:pPr marL="304920" indent="-304920">
              <a:lnSpc>
                <a:spcPct val="95000"/>
              </a:lnSpc>
              <a:spcBef>
                <a:spcPts val="1865"/>
              </a:spcBef>
              <a:buClr>
                <a:srgbClr val="374c8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74c81"/>
                </a:solidFill>
                <a:latin typeface="Century Gothic"/>
              </a:rPr>
              <a:t>Conflicting Feelings and Ideas</a:t>
            </a: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  <a:p>
            <a:pPr marL="304920" indent="-304920">
              <a:lnSpc>
                <a:spcPct val="95000"/>
              </a:lnSpc>
              <a:spcBef>
                <a:spcPts val="1865"/>
              </a:spcBef>
              <a:buClr>
                <a:srgbClr val="374c8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74c81"/>
                </a:solidFill>
                <a:latin typeface="Century Gothic"/>
              </a:rPr>
              <a:t>Anger towards others</a:t>
            </a: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  <a:p>
            <a:pPr marL="304920" indent="-304920">
              <a:lnSpc>
                <a:spcPct val="95000"/>
              </a:lnSpc>
              <a:spcBef>
                <a:spcPts val="1865"/>
              </a:spcBef>
              <a:buClr>
                <a:srgbClr val="374c8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74c81"/>
                </a:solidFill>
                <a:latin typeface="Century Gothic"/>
              </a:rPr>
              <a:t>Defiance, resistance, bold disobedience</a:t>
            </a: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  <a:p>
            <a:pPr marL="304920" indent="-304920">
              <a:lnSpc>
                <a:spcPct val="95000"/>
              </a:lnSpc>
              <a:spcBef>
                <a:spcPts val="1865"/>
              </a:spcBef>
              <a:buClr>
                <a:srgbClr val="374c8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74c81"/>
                </a:solidFill>
                <a:latin typeface="Century Gothic"/>
              </a:rPr>
              <a:t>Conversations become arguments</a:t>
            </a: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  <a:p>
            <a:pPr marL="304920" indent="-304920">
              <a:lnSpc>
                <a:spcPct val="95000"/>
              </a:lnSpc>
              <a:spcBef>
                <a:spcPts val="1865"/>
              </a:spcBef>
              <a:buClr>
                <a:srgbClr val="374c8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74c81"/>
                </a:solidFill>
                <a:latin typeface="Century Gothic"/>
              </a:rPr>
              <a:t>High, but shallow ego</a:t>
            </a: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  <a:p>
            <a:pPr marL="304920" indent="-304920">
              <a:lnSpc>
                <a:spcPct val="95000"/>
              </a:lnSpc>
              <a:spcBef>
                <a:spcPts val="1865"/>
              </a:spcBef>
              <a:buClr>
                <a:srgbClr val="374c8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74c81"/>
                </a:solidFill>
                <a:latin typeface="Century Gothic"/>
              </a:rPr>
              <a:t>Problems are projected on others</a:t>
            </a: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  <a:p>
            <a:pPr indent="0">
              <a:lnSpc>
                <a:spcPct val="95000"/>
              </a:lnSpc>
              <a:spcBef>
                <a:spcPts val="1865"/>
              </a:spcBef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  <a:p>
            <a:pPr indent="0">
              <a:lnSpc>
                <a:spcPct val="95000"/>
              </a:lnSpc>
              <a:spcBef>
                <a:spcPts val="1865"/>
              </a:spcBef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1117440" y="76320"/>
            <a:ext cx="10691640" cy="139680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b">
            <a:noAutofit/>
          </a:bodyPr>
          <a:p>
            <a:pPr indent="0">
              <a:lnSpc>
                <a:spcPct val="85000"/>
              </a:lnSpc>
              <a:buNone/>
            </a:pPr>
            <a:r>
              <a:rPr b="0" lang="en-US" sz="4400" spc="-1" strike="noStrike">
                <a:solidFill>
                  <a:srgbClr val="374c81"/>
                </a:solidFill>
                <a:latin typeface="Century Gothic"/>
              </a:rPr>
              <a:t>3 Responsibility Level</a:t>
            </a:r>
            <a:endParaRPr b="0" lang="en-US" sz="4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/>
          </p:nvPr>
        </p:nvSpPr>
        <p:spPr>
          <a:xfrm>
            <a:off x="1117440" y="1701720"/>
            <a:ext cx="10157040" cy="447012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t">
            <a:normAutofit/>
          </a:bodyPr>
          <a:p>
            <a:pPr marL="304920" indent="-304920">
              <a:lnSpc>
                <a:spcPct val="95000"/>
              </a:lnSpc>
              <a:spcBef>
                <a:spcPts val="1865"/>
              </a:spcBef>
              <a:buClr>
                <a:srgbClr val="374c8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74c81"/>
                </a:solidFill>
                <a:latin typeface="Century Gothic"/>
              </a:rPr>
              <a:t>Guilty Feelings or I am Better than You</a:t>
            </a: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  <a:p>
            <a:pPr marL="304920" indent="-304920">
              <a:lnSpc>
                <a:spcPct val="95000"/>
              </a:lnSpc>
              <a:spcBef>
                <a:spcPts val="1865"/>
              </a:spcBef>
              <a:buClr>
                <a:srgbClr val="374c8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74c81"/>
                </a:solidFill>
                <a:latin typeface="Century Gothic"/>
              </a:rPr>
              <a:t>I will do it myself</a:t>
            </a: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  <a:p>
            <a:pPr marL="304920" indent="-304920">
              <a:lnSpc>
                <a:spcPct val="95000"/>
              </a:lnSpc>
              <a:spcBef>
                <a:spcPts val="1865"/>
              </a:spcBef>
              <a:buClr>
                <a:srgbClr val="374c8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74c81"/>
                </a:solidFill>
                <a:latin typeface="Century Gothic"/>
              </a:rPr>
              <a:t>Forgiveness of others</a:t>
            </a: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  <a:p>
            <a:pPr marL="304920" indent="-304920">
              <a:lnSpc>
                <a:spcPct val="95000"/>
              </a:lnSpc>
              <a:spcBef>
                <a:spcPts val="1865"/>
              </a:spcBef>
              <a:buClr>
                <a:srgbClr val="374c8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74c81"/>
                </a:solidFill>
                <a:latin typeface="Century Gothic"/>
              </a:rPr>
              <a:t>May feel guilty</a:t>
            </a: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  <a:p>
            <a:pPr marL="304920" indent="-304920">
              <a:lnSpc>
                <a:spcPct val="95000"/>
              </a:lnSpc>
              <a:spcBef>
                <a:spcPts val="1865"/>
              </a:spcBef>
              <a:buClr>
                <a:srgbClr val="374c8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74c81"/>
                </a:solidFill>
                <a:latin typeface="Century Gothic"/>
              </a:rPr>
              <a:t>High, but shallow ego</a:t>
            </a: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  <a:p>
            <a:pPr marL="304920" indent="-304920">
              <a:lnSpc>
                <a:spcPct val="95000"/>
              </a:lnSpc>
              <a:spcBef>
                <a:spcPts val="1865"/>
              </a:spcBef>
              <a:buClr>
                <a:srgbClr val="374c8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74c81"/>
                </a:solidFill>
                <a:latin typeface="Century Gothic"/>
              </a:rPr>
              <a:t>Problems are projected on others</a:t>
            </a: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  <a:p>
            <a:pPr indent="0">
              <a:lnSpc>
                <a:spcPct val="95000"/>
              </a:lnSpc>
              <a:spcBef>
                <a:spcPts val="1865"/>
              </a:spcBef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  <a:p>
            <a:pPr indent="0">
              <a:lnSpc>
                <a:spcPct val="95000"/>
              </a:lnSpc>
              <a:spcBef>
                <a:spcPts val="1865"/>
              </a:spcBef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1117440" y="76320"/>
            <a:ext cx="10691640" cy="139680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b">
            <a:noAutofit/>
          </a:bodyPr>
          <a:p>
            <a:pPr indent="0">
              <a:lnSpc>
                <a:spcPct val="85000"/>
              </a:lnSpc>
              <a:buNone/>
            </a:pPr>
            <a:r>
              <a:rPr b="0" lang="en-US" sz="4400" spc="-1" strike="noStrike">
                <a:solidFill>
                  <a:srgbClr val="374c81"/>
                </a:solidFill>
                <a:latin typeface="Century Gothic"/>
              </a:rPr>
              <a:t>4 Concern Level</a:t>
            </a:r>
            <a:endParaRPr b="0" lang="en-US" sz="4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1117440" y="1701720"/>
            <a:ext cx="10157040" cy="447012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t">
            <a:normAutofit/>
          </a:bodyPr>
          <a:p>
            <a:pPr marL="304920" indent="-304920">
              <a:lnSpc>
                <a:spcPct val="95000"/>
              </a:lnSpc>
              <a:spcBef>
                <a:spcPts val="1865"/>
              </a:spcBef>
              <a:buClr>
                <a:srgbClr val="374c8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74c81"/>
                </a:solidFill>
                <a:latin typeface="Century Gothic"/>
              </a:rPr>
              <a:t>Feeling Worried, Things are Wrong</a:t>
            </a: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  <a:p>
            <a:pPr marL="304920" indent="-304920">
              <a:lnSpc>
                <a:spcPct val="95000"/>
              </a:lnSpc>
              <a:spcBef>
                <a:spcPts val="1865"/>
              </a:spcBef>
              <a:buClr>
                <a:srgbClr val="374c8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74c81"/>
                </a:solidFill>
                <a:latin typeface="Century Gothic"/>
              </a:rPr>
              <a:t>Compassion for others</a:t>
            </a: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  <a:p>
            <a:pPr marL="304920" indent="-304920">
              <a:lnSpc>
                <a:spcPct val="95000"/>
              </a:lnSpc>
              <a:spcBef>
                <a:spcPts val="1865"/>
              </a:spcBef>
              <a:buClr>
                <a:srgbClr val="374c8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74c81"/>
                </a:solidFill>
                <a:latin typeface="Century Gothic"/>
              </a:rPr>
              <a:t>Focus on service</a:t>
            </a: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  <a:p>
            <a:pPr marL="304920" indent="-304920">
              <a:lnSpc>
                <a:spcPct val="95000"/>
              </a:lnSpc>
              <a:spcBef>
                <a:spcPts val="1865"/>
              </a:spcBef>
              <a:buClr>
                <a:srgbClr val="374c8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74c81"/>
                </a:solidFill>
                <a:latin typeface="Century Gothic"/>
              </a:rPr>
              <a:t>Altruism</a:t>
            </a: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  <a:p>
            <a:pPr marL="304920" indent="-304920">
              <a:lnSpc>
                <a:spcPct val="95000"/>
              </a:lnSpc>
              <a:spcBef>
                <a:spcPts val="1865"/>
              </a:spcBef>
              <a:buClr>
                <a:srgbClr val="374c8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74c81"/>
                </a:solidFill>
                <a:latin typeface="Century Gothic"/>
              </a:rPr>
              <a:t>Possible Codependence</a:t>
            </a: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  <a:p>
            <a:pPr marL="304920" indent="-304920">
              <a:lnSpc>
                <a:spcPct val="95000"/>
              </a:lnSpc>
              <a:spcBef>
                <a:spcPts val="1865"/>
              </a:spcBef>
              <a:buClr>
                <a:srgbClr val="374c8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74c81"/>
                </a:solidFill>
                <a:latin typeface="Century Gothic"/>
              </a:rPr>
              <a:t>Problems are projected on others</a:t>
            </a: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  <a:p>
            <a:pPr indent="0">
              <a:lnSpc>
                <a:spcPct val="95000"/>
              </a:lnSpc>
              <a:spcBef>
                <a:spcPts val="1865"/>
              </a:spcBef>
              <a:buNone/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  <a:p>
            <a:pPr indent="0">
              <a:lnSpc>
                <a:spcPct val="95000"/>
              </a:lnSpc>
              <a:spcBef>
                <a:spcPts val="1865"/>
              </a:spcBef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Box 2"/>
          <p:cNvSpPr/>
          <p:nvPr/>
        </p:nvSpPr>
        <p:spPr>
          <a:xfrm>
            <a:off x="3797640" y="1447920"/>
            <a:ext cx="4571640" cy="759960"/>
          </a:xfrm>
          <a:prstGeom prst="rect">
            <a:avLst/>
          </a:prstGeom>
          <a:solidFill>
            <a:srgbClr val="ffff00"/>
          </a:soli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374c81"/>
                </a:solidFill>
                <a:latin typeface="Century Gothic"/>
              </a:rPr>
              <a:t>Typical Beliefs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TextBox 5"/>
          <p:cNvSpPr/>
          <p:nvPr/>
        </p:nvSpPr>
        <p:spPr>
          <a:xfrm>
            <a:off x="1217160" y="3733560"/>
            <a:ext cx="3047760" cy="1308600"/>
          </a:xfrm>
          <a:prstGeom prst="rect">
            <a:avLst/>
          </a:prstGeom>
          <a:solidFill>
            <a:srgbClr val="fa754c"/>
          </a:solidFill>
          <a:ln w="28575">
            <a:noFill/>
          </a:ln>
          <a:effectLst>
            <a:outerShdw algn="ctr" blurRad="225360" dir="5228255" dist="50462">
              <a:srgbClr val="000000">
                <a:alpha val="33000"/>
              </a:srgbClr>
            </a:outerShdw>
          </a:effectLst>
          <a:scene3d>
            <a:camera fov="3300000" prst="perspectiveFront">
              <a:rot lat="486000" lon="19530000" rev="174000"/>
            </a:camera>
            <a:lightRig dir="t" rig="harsh">
              <a:rot lat="0" lon="0" rev="3000000"/>
            </a:lightRig>
          </a:scene3d>
          <a:sp3d extrusionH="254000" contourW="19050">
            <a:bevelT prst="angle" w="82550" h="44450"/>
            <a:bevelB prst="angle" w="82550" h="44450"/>
            <a:contourClr>
              <a:srgbClr val="ffffff"/>
            </a:contourClr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374c81"/>
                </a:solidFill>
                <a:latin typeface="Century Gothic"/>
              </a:rPr>
              <a:t>Christianity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374c81"/>
                </a:solidFill>
                <a:latin typeface="Century Gothic"/>
              </a:rPr>
              <a:t>Judaism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TextBox 7"/>
          <p:cNvSpPr/>
          <p:nvPr/>
        </p:nvSpPr>
        <p:spPr>
          <a:xfrm>
            <a:off x="4887720" y="3999600"/>
            <a:ext cx="2480040" cy="1308600"/>
          </a:xfrm>
          <a:prstGeom prst="rect">
            <a:avLst/>
          </a:prstGeom>
          <a:solidFill>
            <a:srgbClr val="19e2e7"/>
          </a:solidFill>
          <a:ln w="28575">
            <a:noFill/>
          </a:ln>
          <a:effectLst>
            <a:outerShdw algn="ctr" blurRad="225360" dir="5228255" dist="50462">
              <a:srgbClr val="000000">
                <a:alpha val="33000"/>
              </a:srgbClr>
            </a:outerShdw>
          </a:effectLst>
          <a:scene3d>
            <a:camera fov="3300000" prst="perspectiveFront">
              <a:rot lat="486000" lon="19530000" rev="174000"/>
            </a:camera>
            <a:lightRig dir="t" rig="harsh">
              <a:rot lat="0" lon="0" rev="3000000"/>
            </a:lightRig>
          </a:scene3d>
          <a:sp3d extrusionH="254000" contourW="19050">
            <a:bevelT prst="angle" w="82550" h="44450"/>
            <a:bevelB prst="angle" w="82550" h="44450"/>
            <a:contourClr>
              <a:srgbClr val="ffffff"/>
            </a:contourClr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374c81"/>
                </a:solidFill>
                <a:latin typeface="Century Gothic"/>
              </a:rPr>
              <a:t>New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374c81"/>
                </a:solidFill>
                <a:latin typeface="Century Gothic"/>
              </a:rPr>
              <a:t>Age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TextBox 8"/>
          <p:cNvSpPr/>
          <p:nvPr/>
        </p:nvSpPr>
        <p:spPr>
          <a:xfrm>
            <a:off x="8368920" y="3733560"/>
            <a:ext cx="2829960" cy="1308600"/>
          </a:xfrm>
          <a:prstGeom prst="rect">
            <a:avLst/>
          </a:prstGeom>
          <a:solidFill>
            <a:srgbClr val="0ff14a"/>
          </a:solidFill>
          <a:ln w="28575">
            <a:noFill/>
          </a:ln>
          <a:effectLst>
            <a:outerShdw algn="ctr" blurRad="225360" dir="5228255" dist="50462">
              <a:srgbClr val="000000">
                <a:alpha val="33000"/>
              </a:srgbClr>
            </a:outerShdw>
          </a:effectLst>
          <a:scene3d>
            <a:camera fov="3300000" prst="perspectiveFront">
              <a:rot lat="486000" lon="19530000" rev="174000"/>
            </a:camera>
            <a:lightRig dir="t" rig="harsh">
              <a:rot lat="0" lon="0" rev="3000000"/>
            </a:lightRig>
          </a:scene3d>
          <a:sp3d extrusionH="254000" contourW="19050">
            <a:bevelT prst="angle" w="82550" h="44450"/>
            <a:bevelB prst="angle" w="82550" h="44450"/>
            <a:contourClr>
              <a:srgbClr val="ffffff"/>
            </a:contourClr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374c81"/>
                </a:solidFill>
                <a:latin typeface="Century Gothic"/>
              </a:rPr>
              <a:t>Science Philosophy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Right Arrow 13"/>
          <p:cNvSpPr/>
          <p:nvPr/>
        </p:nvSpPr>
        <p:spPr>
          <a:xfrm rot="19239600">
            <a:off x="2824920" y="2621880"/>
            <a:ext cx="1253160" cy="9140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14e77"/>
          </a:solidFill>
          <a:ln>
            <a:solidFill>
              <a:srgbClr val="3039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2400" spc="-1" strike="noStrike">
              <a:solidFill>
                <a:schemeClr val="lt1"/>
              </a:solidFill>
              <a:latin typeface="Century Gothic"/>
            </a:endParaRPr>
          </a:p>
        </p:txBody>
      </p:sp>
      <p:sp>
        <p:nvSpPr>
          <p:cNvPr id="130" name="Right Arrow 14"/>
          <p:cNvSpPr/>
          <p:nvPr/>
        </p:nvSpPr>
        <p:spPr>
          <a:xfrm rot="16200000">
            <a:off x="5284080" y="2653920"/>
            <a:ext cx="1253160" cy="9140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14e77"/>
          </a:solidFill>
          <a:ln>
            <a:solidFill>
              <a:srgbClr val="3039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2400" spc="-1" strike="noStrike">
              <a:solidFill>
                <a:schemeClr val="lt1"/>
              </a:solidFill>
              <a:latin typeface="Century Gothic"/>
            </a:endParaRPr>
          </a:p>
        </p:txBody>
      </p:sp>
      <p:sp>
        <p:nvSpPr>
          <p:cNvPr id="131" name="Right Arrow 15"/>
          <p:cNvSpPr/>
          <p:nvPr/>
        </p:nvSpPr>
        <p:spPr>
          <a:xfrm rot="12483600">
            <a:off x="8510760" y="2458440"/>
            <a:ext cx="1253160" cy="9140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14e77"/>
          </a:solidFill>
          <a:ln>
            <a:solidFill>
              <a:srgbClr val="3039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2400" spc="-1" strike="noStrike">
              <a:solidFill>
                <a:schemeClr val="lt1"/>
              </a:solidFill>
              <a:latin typeface="Century Gothic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1117440" y="76320"/>
            <a:ext cx="10691640" cy="139680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b">
            <a:noAutofit/>
          </a:bodyPr>
          <a:p>
            <a:pPr indent="0">
              <a:lnSpc>
                <a:spcPct val="85000"/>
              </a:lnSpc>
              <a:buNone/>
            </a:pPr>
            <a:r>
              <a:rPr b="0" lang="en-US" sz="4400" spc="-1" strike="noStrike">
                <a:solidFill>
                  <a:srgbClr val="374c81"/>
                </a:solidFill>
                <a:latin typeface="Century Gothic"/>
              </a:rPr>
              <a:t>5 Reconciliation Level</a:t>
            </a:r>
            <a:endParaRPr b="0" lang="en-US" sz="4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1117440" y="1701720"/>
            <a:ext cx="10157040" cy="447012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t">
            <a:normAutofit/>
          </a:bodyPr>
          <a:p>
            <a:pPr marL="304920" indent="-304920">
              <a:lnSpc>
                <a:spcPct val="95000"/>
              </a:lnSpc>
              <a:spcBef>
                <a:spcPts val="1865"/>
              </a:spcBef>
              <a:buClr>
                <a:srgbClr val="374c8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74c81"/>
                </a:solidFill>
                <a:latin typeface="Century Gothic"/>
              </a:rPr>
              <a:t>Want to Make Up and Feel Love Again</a:t>
            </a: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  <a:p>
            <a:pPr marL="304920" indent="-304920">
              <a:lnSpc>
                <a:spcPct val="95000"/>
              </a:lnSpc>
              <a:spcBef>
                <a:spcPts val="1865"/>
              </a:spcBef>
              <a:buClr>
                <a:srgbClr val="374c8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74c81"/>
                </a:solidFill>
                <a:latin typeface="Century Gothic"/>
              </a:rPr>
              <a:t>Want to Find Peace and Acceptance Again</a:t>
            </a: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  <a:p>
            <a:pPr marL="304920" indent="-304920">
              <a:lnSpc>
                <a:spcPct val="95000"/>
              </a:lnSpc>
              <a:spcBef>
                <a:spcPts val="1865"/>
              </a:spcBef>
              <a:buClr>
                <a:srgbClr val="374c8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74c81"/>
                </a:solidFill>
                <a:latin typeface="Century Gothic"/>
              </a:rPr>
              <a:t>Talking together about Personal Problems</a:t>
            </a: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  <a:p>
            <a:pPr marL="304920" indent="-304920">
              <a:lnSpc>
                <a:spcPct val="95000"/>
              </a:lnSpc>
              <a:spcBef>
                <a:spcPts val="1865"/>
              </a:spcBef>
              <a:buClr>
                <a:srgbClr val="374c8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74c81"/>
                </a:solidFill>
                <a:latin typeface="Century Gothic"/>
              </a:rPr>
              <a:t>Seeking Cooperation</a:t>
            </a: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  <a:p>
            <a:pPr indent="0">
              <a:lnSpc>
                <a:spcPct val="95000"/>
              </a:lnSpc>
              <a:spcBef>
                <a:spcPts val="1865"/>
              </a:spcBef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1117440" y="76320"/>
            <a:ext cx="10691640" cy="139680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b">
            <a:noAutofit/>
          </a:bodyPr>
          <a:p>
            <a:pPr indent="0">
              <a:lnSpc>
                <a:spcPct val="85000"/>
              </a:lnSpc>
              <a:buNone/>
            </a:pPr>
            <a:r>
              <a:rPr b="0" lang="en-US" sz="4400" spc="-1" strike="noStrike">
                <a:solidFill>
                  <a:srgbClr val="374c81"/>
                </a:solidFill>
                <a:latin typeface="Century Gothic"/>
              </a:rPr>
              <a:t>6 Synthesis Level</a:t>
            </a:r>
            <a:endParaRPr b="0" lang="en-US" sz="4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/>
          </p:nvPr>
        </p:nvSpPr>
        <p:spPr>
          <a:xfrm>
            <a:off x="1117440" y="1701720"/>
            <a:ext cx="10157040" cy="447012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t">
            <a:normAutofit/>
          </a:bodyPr>
          <a:p>
            <a:pPr marL="304920" indent="-304920">
              <a:lnSpc>
                <a:spcPct val="95000"/>
              </a:lnSpc>
              <a:spcBef>
                <a:spcPts val="1865"/>
              </a:spcBef>
              <a:buClr>
                <a:srgbClr val="374c8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74c81"/>
                </a:solidFill>
                <a:latin typeface="Century Gothic"/>
              </a:rPr>
              <a:t>Feelings of Oneness and Love for Someone Special</a:t>
            </a: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  <a:p>
            <a:pPr marL="304920" indent="-304920">
              <a:lnSpc>
                <a:spcPct val="95000"/>
              </a:lnSpc>
              <a:spcBef>
                <a:spcPts val="1865"/>
              </a:spcBef>
              <a:buClr>
                <a:srgbClr val="374c8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74c81"/>
                </a:solidFill>
                <a:latin typeface="Century Gothic"/>
              </a:rPr>
              <a:t>When expanded: Joy, Wisdom for Being Alive</a:t>
            </a: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  <a:p>
            <a:pPr marL="304920" indent="-304920">
              <a:lnSpc>
                <a:spcPct val="95000"/>
              </a:lnSpc>
              <a:spcBef>
                <a:spcPts val="1865"/>
              </a:spcBef>
              <a:buClr>
                <a:srgbClr val="374c8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74c81"/>
                </a:solidFill>
                <a:latin typeface="Century Gothic"/>
              </a:rPr>
              <a:t>Being One with the universe </a:t>
            </a: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  <a:p>
            <a:pPr marL="304920" indent="-304920">
              <a:lnSpc>
                <a:spcPct val="95000"/>
              </a:lnSpc>
              <a:spcBef>
                <a:spcPts val="1865"/>
              </a:spcBef>
              <a:buClr>
                <a:srgbClr val="374c8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74c81"/>
                </a:solidFill>
                <a:latin typeface="Century Gothic"/>
              </a:rPr>
              <a:t>Being Naturally Happy No Matter What</a:t>
            </a: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  <a:p>
            <a:pPr marL="304920" indent="-304920">
              <a:lnSpc>
                <a:spcPct val="95000"/>
              </a:lnSpc>
              <a:spcBef>
                <a:spcPts val="1865"/>
              </a:spcBef>
              <a:buClr>
                <a:srgbClr val="374c8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74c81"/>
                </a:solidFill>
                <a:latin typeface="Century Gothic"/>
              </a:rPr>
              <a:t>Not taking anything personally </a:t>
            </a: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  <a:p>
            <a:pPr marL="304920" indent="-304920">
              <a:lnSpc>
                <a:spcPct val="95000"/>
              </a:lnSpc>
              <a:spcBef>
                <a:spcPts val="1865"/>
              </a:spcBef>
              <a:buClr>
                <a:srgbClr val="374c8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74c81"/>
                </a:solidFill>
                <a:latin typeface="Century Gothic"/>
              </a:rPr>
              <a:t>First Level of Higher Consciousness</a:t>
            </a: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  <a:p>
            <a:pPr indent="0">
              <a:lnSpc>
                <a:spcPct val="95000"/>
              </a:lnSpc>
              <a:spcBef>
                <a:spcPts val="1865"/>
              </a:spcBef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1117440" y="76320"/>
            <a:ext cx="10691640" cy="139680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b">
            <a:noAutofit/>
          </a:bodyPr>
          <a:p>
            <a:pPr indent="0">
              <a:lnSpc>
                <a:spcPct val="85000"/>
              </a:lnSpc>
              <a:buNone/>
            </a:pPr>
            <a:r>
              <a:rPr b="0" lang="en-US" sz="4400" spc="-1" strike="noStrike">
                <a:solidFill>
                  <a:srgbClr val="374c81"/>
                </a:solidFill>
                <a:latin typeface="Century Gothic"/>
              </a:rPr>
              <a:t>7 Non-judgement Level</a:t>
            </a:r>
            <a:endParaRPr b="0" lang="en-US" sz="4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1117440" y="1701720"/>
            <a:ext cx="10157040" cy="447012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t">
            <a:normAutofit/>
          </a:bodyPr>
          <a:p>
            <a:pPr marL="304920" indent="-304920">
              <a:lnSpc>
                <a:spcPct val="95000"/>
              </a:lnSpc>
              <a:spcBef>
                <a:spcPts val="1865"/>
              </a:spcBef>
              <a:buClr>
                <a:srgbClr val="374c8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74c81"/>
                </a:solidFill>
                <a:latin typeface="Century Gothic"/>
              </a:rPr>
              <a:t>Feelings of Love for Everything and Everybody</a:t>
            </a: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  <a:p>
            <a:pPr marL="304920" indent="-304920">
              <a:lnSpc>
                <a:spcPct val="95000"/>
              </a:lnSpc>
              <a:spcBef>
                <a:spcPts val="1865"/>
              </a:spcBef>
              <a:buClr>
                <a:srgbClr val="374c8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74c81"/>
                </a:solidFill>
                <a:latin typeface="Century Gothic"/>
              </a:rPr>
              <a:t>Absolute Oneness</a:t>
            </a: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  <a:p>
            <a:pPr marL="304920" indent="-304920">
              <a:lnSpc>
                <a:spcPct val="95000"/>
              </a:lnSpc>
              <a:spcBef>
                <a:spcPts val="1865"/>
              </a:spcBef>
              <a:buClr>
                <a:srgbClr val="374c8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74c81"/>
                </a:solidFill>
                <a:latin typeface="Century Gothic"/>
              </a:rPr>
              <a:t>Being Creative in a Spiritual Way</a:t>
            </a: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  <a:p>
            <a:pPr marL="304920" indent="-304920">
              <a:lnSpc>
                <a:spcPct val="95000"/>
              </a:lnSpc>
              <a:spcBef>
                <a:spcPts val="1865"/>
              </a:spcBef>
              <a:buClr>
                <a:srgbClr val="374c8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74c81"/>
                </a:solidFill>
                <a:latin typeface="Century Gothic"/>
              </a:rPr>
              <a:t>Reaching for The Deepest Purpose</a:t>
            </a: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  <a:p>
            <a:pPr marL="304920" indent="-304920">
              <a:lnSpc>
                <a:spcPct val="95000"/>
              </a:lnSpc>
              <a:spcBef>
                <a:spcPts val="1865"/>
              </a:spcBef>
              <a:buClr>
                <a:srgbClr val="374c8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74c81"/>
                </a:solidFill>
                <a:latin typeface="Century Gothic"/>
              </a:rPr>
              <a:t>Touching the Super Consciousness</a:t>
            </a: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  <a:p>
            <a:pPr marL="304920" indent="-304920">
              <a:lnSpc>
                <a:spcPct val="95000"/>
              </a:lnSpc>
              <a:spcBef>
                <a:spcPts val="1865"/>
              </a:spcBef>
              <a:buClr>
                <a:srgbClr val="374c8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74c81"/>
                </a:solidFill>
                <a:latin typeface="Century Gothic"/>
              </a:rPr>
              <a:t>Knowing that You Know</a:t>
            </a: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  <a:p>
            <a:pPr indent="0">
              <a:lnSpc>
                <a:spcPct val="95000"/>
              </a:lnSpc>
              <a:spcBef>
                <a:spcPts val="1865"/>
              </a:spcBef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1117440" y="76320"/>
            <a:ext cx="10691640" cy="139680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b">
            <a:noAutofit/>
          </a:bodyPr>
          <a:p>
            <a:pPr indent="0">
              <a:lnSpc>
                <a:spcPct val="85000"/>
              </a:lnSpc>
              <a:buNone/>
            </a:pPr>
            <a:r>
              <a:rPr b="0" lang="en-US" sz="4400" spc="-1" strike="noStrike">
                <a:solidFill>
                  <a:srgbClr val="374c81"/>
                </a:solidFill>
                <a:latin typeface="Century Gothic"/>
              </a:rPr>
              <a:t>The Seven UU Principles</a:t>
            </a:r>
            <a:endParaRPr b="0" lang="en-US" sz="4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/>
          </p:nvPr>
        </p:nvSpPr>
        <p:spPr>
          <a:xfrm>
            <a:off x="1117440" y="1701720"/>
            <a:ext cx="10157040" cy="447012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t">
            <a:normAutofit/>
          </a:bodyPr>
          <a:p>
            <a:pPr marL="304920" indent="-304920">
              <a:lnSpc>
                <a:spcPct val="95000"/>
              </a:lnSpc>
              <a:spcBef>
                <a:spcPts val="1865"/>
              </a:spcBef>
              <a:buClr>
                <a:srgbClr val="374c8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74c81"/>
                </a:solidFill>
                <a:latin typeface="Century Gothic"/>
              </a:rPr>
              <a:t>Based on a living tradition of wisdom and spirituality</a:t>
            </a: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  <a:p>
            <a:pPr marL="304920" indent="-304920">
              <a:lnSpc>
                <a:spcPct val="95000"/>
              </a:lnSpc>
              <a:spcBef>
                <a:spcPts val="1865"/>
              </a:spcBef>
              <a:buClr>
                <a:srgbClr val="374c8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74c81"/>
                </a:solidFill>
                <a:latin typeface="Century Gothic"/>
              </a:rPr>
              <a:t>Drawn from sources including science, poetry, scripture and personal experience</a:t>
            </a: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  <a:p>
            <a:pPr marL="304920" indent="-304920">
              <a:lnSpc>
                <a:spcPct val="95000"/>
              </a:lnSpc>
              <a:spcBef>
                <a:spcPts val="1865"/>
              </a:spcBef>
              <a:buClr>
                <a:srgbClr val="374c8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74c81"/>
                </a:solidFill>
                <a:latin typeface="Century Gothic"/>
              </a:rPr>
              <a:t>Not dogma or doctrine</a:t>
            </a: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  <a:p>
            <a:pPr marL="304920" indent="-304920">
              <a:lnSpc>
                <a:spcPct val="95000"/>
              </a:lnSpc>
              <a:spcBef>
                <a:spcPts val="1865"/>
              </a:spcBef>
              <a:buClr>
                <a:srgbClr val="374c8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74c81"/>
                </a:solidFill>
                <a:latin typeface="Century Gothic"/>
              </a:rPr>
              <a:t>A guide for Unitarian Universalist religious communities</a:t>
            </a: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  <a:p>
            <a:pPr indent="0">
              <a:lnSpc>
                <a:spcPct val="95000"/>
              </a:lnSpc>
              <a:spcBef>
                <a:spcPts val="1865"/>
              </a:spcBef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1117440" y="76320"/>
            <a:ext cx="10691640" cy="139680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b">
            <a:normAutofit/>
          </a:bodyPr>
          <a:p>
            <a:pPr indent="0">
              <a:lnSpc>
                <a:spcPct val="85000"/>
              </a:lnSpc>
              <a:buNone/>
            </a:pPr>
            <a:r>
              <a:rPr b="0" lang="en-US" sz="3600" spc="-1" strike="noStrike" u="sng">
                <a:solidFill>
                  <a:srgbClr val="0070c0"/>
                </a:solidFill>
                <a:uFillTx/>
                <a:latin typeface="Century Gothic"/>
                <a:hlinkClick r:id="rId1"/>
              </a:rPr>
              <a:t>1st Principle</a:t>
            </a:r>
            <a:r>
              <a:rPr b="0" lang="en-US" sz="3600" spc="-1" strike="noStrike">
                <a:solidFill>
                  <a:srgbClr val="374c81"/>
                </a:solidFill>
                <a:latin typeface="Century Gothic"/>
              </a:rPr>
              <a:t>: The inherent worth and dignity of every person;</a:t>
            </a:r>
            <a:endParaRPr b="0" lang="en-US" sz="36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1117440" y="1701720"/>
            <a:ext cx="10157040" cy="447012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t">
            <a:normAutofit/>
          </a:bodyPr>
          <a:p>
            <a:pPr marL="304920" indent="-304920">
              <a:lnSpc>
                <a:spcPct val="95000"/>
              </a:lnSpc>
              <a:spcBef>
                <a:spcPts val="1865"/>
              </a:spcBef>
              <a:buClr>
                <a:srgbClr val="374c8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74c81"/>
                </a:solidFill>
                <a:latin typeface="Century Gothic"/>
              </a:rPr>
              <a:t>Absolute passion</a:t>
            </a: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  <a:p>
            <a:pPr marL="304920" indent="-304920">
              <a:lnSpc>
                <a:spcPct val="95000"/>
              </a:lnSpc>
              <a:spcBef>
                <a:spcPts val="1865"/>
              </a:spcBef>
              <a:buClr>
                <a:srgbClr val="374c8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74c81"/>
                </a:solidFill>
                <a:latin typeface="Century Gothic"/>
              </a:rPr>
              <a:t>Creation</a:t>
            </a: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  <a:p>
            <a:pPr marL="304920" indent="-304920">
              <a:lnSpc>
                <a:spcPct val="95000"/>
              </a:lnSpc>
              <a:spcBef>
                <a:spcPts val="1865"/>
              </a:spcBef>
              <a:buClr>
                <a:srgbClr val="374c8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74c81"/>
                </a:solidFill>
                <a:latin typeface="Century Gothic"/>
              </a:rPr>
              <a:t>Intention</a:t>
            </a: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  <a:p>
            <a:pPr marL="304920" indent="-304920">
              <a:lnSpc>
                <a:spcPct val="95000"/>
              </a:lnSpc>
              <a:spcBef>
                <a:spcPts val="1865"/>
              </a:spcBef>
              <a:buClr>
                <a:srgbClr val="374c8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74c81"/>
                </a:solidFill>
                <a:latin typeface="Century Gothic"/>
              </a:rPr>
              <a:t>Have higher purpose</a:t>
            </a: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  <a:p>
            <a:pPr marL="304920" indent="-304920">
              <a:lnSpc>
                <a:spcPct val="95000"/>
              </a:lnSpc>
              <a:spcBef>
                <a:spcPts val="1865"/>
              </a:spcBef>
              <a:buClr>
                <a:srgbClr val="374c8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74c81"/>
                </a:solidFill>
                <a:latin typeface="Century Gothic"/>
              </a:rPr>
              <a:t>Spiritual Joy</a:t>
            </a: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  <a:p>
            <a:pPr marL="304920" indent="-304920">
              <a:lnSpc>
                <a:spcPct val="95000"/>
              </a:lnSpc>
              <a:spcBef>
                <a:spcPts val="1865"/>
              </a:spcBef>
              <a:buClr>
                <a:srgbClr val="374c8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74c81"/>
                </a:solidFill>
                <a:latin typeface="Century Gothic"/>
              </a:rPr>
              <a:t>Super Consciousness</a:t>
            </a: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  <a:p>
            <a:pPr indent="0">
              <a:lnSpc>
                <a:spcPct val="95000"/>
              </a:lnSpc>
              <a:spcBef>
                <a:spcPts val="1865"/>
              </a:spcBef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1117440" y="76320"/>
            <a:ext cx="10691640" cy="139680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b">
            <a:normAutofit/>
          </a:bodyPr>
          <a:p>
            <a:pPr indent="0">
              <a:lnSpc>
                <a:spcPct val="85000"/>
              </a:lnSpc>
              <a:buNone/>
            </a:pPr>
            <a:r>
              <a:rPr b="0" lang="en-US" sz="3600" spc="-1" strike="noStrike" u="sng">
                <a:solidFill>
                  <a:srgbClr val="0070c0"/>
                </a:solidFill>
                <a:uFillTx/>
                <a:latin typeface="Century Gothic"/>
                <a:hlinkClick r:id="rId1"/>
              </a:rPr>
              <a:t>2nd Principle</a:t>
            </a:r>
            <a:r>
              <a:rPr b="0" lang="en-US" sz="3600" spc="-1" strike="noStrike">
                <a:solidFill>
                  <a:srgbClr val="374c81"/>
                </a:solidFill>
                <a:latin typeface="Century Gothic"/>
              </a:rPr>
              <a:t>: Justice, equity and compassion in human relations;</a:t>
            </a:r>
            <a:endParaRPr b="0" lang="en-US" sz="36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/>
          </p:nvPr>
        </p:nvSpPr>
        <p:spPr>
          <a:xfrm>
            <a:off x="1117440" y="1701720"/>
            <a:ext cx="10157040" cy="447012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t">
            <a:normAutofit/>
          </a:bodyPr>
          <a:p>
            <a:pPr marL="304920" indent="-304920">
              <a:lnSpc>
                <a:spcPct val="95000"/>
              </a:lnSpc>
              <a:spcBef>
                <a:spcPts val="1865"/>
              </a:spcBef>
              <a:buClr>
                <a:srgbClr val="374c8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74c81"/>
                </a:solidFill>
                <a:latin typeface="Century Gothic"/>
              </a:rPr>
              <a:t>Absolute passion</a:t>
            </a: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  <a:p>
            <a:pPr marL="304920" indent="-304920">
              <a:lnSpc>
                <a:spcPct val="95000"/>
              </a:lnSpc>
              <a:spcBef>
                <a:spcPts val="1865"/>
              </a:spcBef>
              <a:buClr>
                <a:srgbClr val="374c8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74c81"/>
                </a:solidFill>
                <a:latin typeface="Century Gothic"/>
              </a:rPr>
              <a:t>Creation</a:t>
            </a: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  <a:p>
            <a:pPr marL="304920" indent="-304920">
              <a:lnSpc>
                <a:spcPct val="95000"/>
              </a:lnSpc>
              <a:spcBef>
                <a:spcPts val="1865"/>
              </a:spcBef>
              <a:buClr>
                <a:srgbClr val="374c8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74c81"/>
                </a:solidFill>
                <a:latin typeface="Century Gothic"/>
              </a:rPr>
              <a:t>Intention</a:t>
            </a: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  <a:p>
            <a:pPr marL="304920" indent="-304920">
              <a:lnSpc>
                <a:spcPct val="95000"/>
              </a:lnSpc>
              <a:spcBef>
                <a:spcPts val="1865"/>
              </a:spcBef>
              <a:buClr>
                <a:srgbClr val="374c8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74c81"/>
                </a:solidFill>
                <a:latin typeface="Century Gothic"/>
              </a:rPr>
              <a:t>Have higher purpose</a:t>
            </a: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  <a:p>
            <a:pPr marL="304920" indent="-304920">
              <a:lnSpc>
                <a:spcPct val="95000"/>
              </a:lnSpc>
              <a:spcBef>
                <a:spcPts val="1865"/>
              </a:spcBef>
              <a:buClr>
                <a:srgbClr val="374c8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74c81"/>
                </a:solidFill>
                <a:latin typeface="Century Gothic"/>
              </a:rPr>
              <a:t>Spiritual Joy</a:t>
            </a: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  <a:p>
            <a:pPr marL="304920" indent="-304920">
              <a:lnSpc>
                <a:spcPct val="95000"/>
              </a:lnSpc>
              <a:spcBef>
                <a:spcPts val="1865"/>
              </a:spcBef>
              <a:buClr>
                <a:srgbClr val="374c8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74c81"/>
                </a:solidFill>
                <a:latin typeface="Century Gothic"/>
              </a:rPr>
              <a:t>Super Consciousness</a:t>
            </a: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  <a:p>
            <a:pPr indent="0">
              <a:lnSpc>
                <a:spcPct val="95000"/>
              </a:lnSpc>
              <a:spcBef>
                <a:spcPts val="1865"/>
              </a:spcBef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1117440" y="76320"/>
            <a:ext cx="10691640" cy="139680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b">
            <a:normAutofit fontScale="90000"/>
          </a:bodyPr>
          <a:p>
            <a:pPr indent="0">
              <a:lnSpc>
                <a:spcPct val="85000"/>
              </a:lnSpc>
              <a:buNone/>
            </a:pPr>
            <a:r>
              <a:rPr b="0" lang="en-US" sz="3600" spc="-1" strike="noStrike" u="sng">
                <a:solidFill>
                  <a:srgbClr val="0070c0"/>
                </a:solidFill>
                <a:uFillTx/>
                <a:latin typeface="Century Gothic"/>
                <a:hlinkClick r:id="rId1"/>
              </a:rPr>
              <a:t>3rd Principle</a:t>
            </a:r>
            <a:r>
              <a:rPr b="0" lang="en-US" sz="3600" spc="-1" strike="noStrike">
                <a:solidFill>
                  <a:srgbClr val="374c81"/>
                </a:solidFill>
                <a:latin typeface="Century Gothic"/>
              </a:rPr>
              <a:t>: Acceptance of one another and encouragement to spiritual growth in our congregations;</a:t>
            </a:r>
            <a:endParaRPr b="0" lang="en-US" sz="36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/>
          </p:nvPr>
        </p:nvSpPr>
        <p:spPr>
          <a:xfrm>
            <a:off x="1117440" y="1701720"/>
            <a:ext cx="10157040" cy="447012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t">
            <a:normAutofit/>
          </a:bodyPr>
          <a:p>
            <a:pPr marL="304920" indent="-304920">
              <a:lnSpc>
                <a:spcPct val="95000"/>
              </a:lnSpc>
              <a:spcBef>
                <a:spcPts val="1865"/>
              </a:spcBef>
              <a:buClr>
                <a:srgbClr val="374c8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74c81"/>
                </a:solidFill>
                <a:latin typeface="Century Gothic"/>
              </a:rPr>
              <a:t>Absolute passion</a:t>
            </a: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  <a:p>
            <a:pPr marL="304920" indent="-304920">
              <a:lnSpc>
                <a:spcPct val="95000"/>
              </a:lnSpc>
              <a:spcBef>
                <a:spcPts val="1865"/>
              </a:spcBef>
              <a:buClr>
                <a:srgbClr val="374c8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74c81"/>
                </a:solidFill>
                <a:latin typeface="Century Gothic"/>
              </a:rPr>
              <a:t>Creation</a:t>
            </a: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  <a:p>
            <a:pPr marL="304920" indent="-304920">
              <a:lnSpc>
                <a:spcPct val="95000"/>
              </a:lnSpc>
              <a:spcBef>
                <a:spcPts val="1865"/>
              </a:spcBef>
              <a:buClr>
                <a:srgbClr val="374c8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74c81"/>
                </a:solidFill>
                <a:latin typeface="Century Gothic"/>
              </a:rPr>
              <a:t>Intention</a:t>
            </a: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  <a:p>
            <a:pPr marL="304920" indent="-304920">
              <a:lnSpc>
                <a:spcPct val="95000"/>
              </a:lnSpc>
              <a:spcBef>
                <a:spcPts val="1865"/>
              </a:spcBef>
              <a:buClr>
                <a:srgbClr val="374c8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74c81"/>
                </a:solidFill>
                <a:latin typeface="Century Gothic"/>
              </a:rPr>
              <a:t>Have higher purpose</a:t>
            </a: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  <a:p>
            <a:pPr marL="304920" indent="-304920">
              <a:lnSpc>
                <a:spcPct val="95000"/>
              </a:lnSpc>
              <a:spcBef>
                <a:spcPts val="1865"/>
              </a:spcBef>
              <a:buClr>
                <a:srgbClr val="374c8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74c81"/>
                </a:solidFill>
                <a:latin typeface="Century Gothic"/>
              </a:rPr>
              <a:t>Spiritual Joy</a:t>
            </a: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  <a:p>
            <a:pPr marL="304920" indent="-304920">
              <a:lnSpc>
                <a:spcPct val="95000"/>
              </a:lnSpc>
              <a:spcBef>
                <a:spcPts val="1865"/>
              </a:spcBef>
              <a:buClr>
                <a:srgbClr val="374c8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74c81"/>
                </a:solidFill>
                <a:latin typeface="Century Gothic"/>
              </a:rPr>
              <a:t>Super Consciousness</a:t>
            </a: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  <a:p>
            <a:pPr indent="0">
              <a:lnSpc>
                <a:spcPct val="95000"/>
              </a:lnSpc>
              <a:spcBef>
                <a:spcPts val="1865"/>
              </a:spcBef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1117440" y="76320"/>
            <a:ext cx="10691640" cy="139680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b">
            <a:normAutofit/>
          </a:bodyPr>
          <a:p>
            <a:pPr indent="0">
              <a:lnSpc>
                <a:spcPct val="85000"/>
              </a:lnSpc>
              <a:buNone/>
            </a:pPr>
            <a:r>
              <a:rPr b="0" lang="en-US" sz="3600" spc="-1" strike="noStrike" u="sng">
                <a:solidFill>
                  <a:srgbClr val="0070c0"/>
                </a:solidFill>
                <a:uFillTx/>
                <a:latin typeface="Century Gothic"/>
                <a:hlinkClick r:id="rId1"/>
              </a:rPr>
              <a:t>4th Principle</a:t>
            </a:r>
            <a:r>
              <a:rPr b="0" lang="en-US" sz="3600" spc="-1" strike="noStrike">
                <a:solidFill>
                  <a:srgbClr val="374c81"/>
                </a:solidFill>
                <a:latin typeface="Century Gothic"/>
              </a:rPr>
              <a:t>: A free and responsible search for truth and meaning;</a:t>
            </a:r>
            <a:endParaRPr b="0" lang="en-US" sz="36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/>
          </p:nvPr>
        </p:nvSpPr>
        <p:spPr>
          <a:xfrm>
            <a:off x="1117440" y="1701720"/>
            <a:ext cx="10157040" cy="447012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t">
            <a:normAutofit/>
          </a:bodyPr>
          <a:p>
            <a:pPr marL="304920" indent="-304920">
              <a:lnSpc>
                <a:spcPct val="95000"/>
              </a:lnSpc>
              <a:spcBef>
                <a:spcPts val="1865"/>
              </a:spcBef>
              <a:buClr>
                <a:srgbClr val="374c8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74c81"/>
                </a:solidFill>
                <a:latin typeface="Century Gothic"/>
              </a:rPr>
              <a:t>Absolute passion</a:t>
            </a: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  <a:p>
            <a:pPr marL="304920" indent="-304920">
              <a:lnSpc>
                <a:spcPct val="95000"/>
              </a:lnSpc>
              <a:spcBef>
                <a:spcPts val="1865"/>
              </a:spcBef>
              <a:buClr>
                <a:srgbClr val="374c8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74c81"/>
                </a:solidFill>
                <a:latin typeface="Century Gothic"/>
              </a:rPr>
              <a:t>Creation</a:t>
            </a: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  <a:p>
            <a:pPr marL="304920" indent="-304920">
              <a:lnSpc>
                <a:spcPct val="95000"/>
              </a:lnSpc>
              <a:spcBef>
                <a:spcPts val="1865"/>
              </a:spcBef>
              <a:buClr>
                <a:srgbClr val="374c8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74c81"/>
                </a:solidFill>
                <a:latin typeface="Century Gothic"/>
              </a:rPr>
              <a:t>Intention</a:t>
            </a: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  <a:p>
            <a:pPr marL="304920" indent="-304920">
              <a:lnSpc>
                <a:spcPct val="95000"/>
              </a:lnSpc>
              <a:spcBef>
                <a:spcPts val="1865"/>
              </a:spcBef>
              <a:buClr>
                <a:srgbClr val="374c8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74c81"/>
                </a:solidFill>
                <a:latin typeface="Century Gothic"/>
              </a:rPr>
              <a:t>Have higher purpose</a:t>
            </a: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  <a:p>
            <a:pPr marL="304920" indent="-304920">
              <a:lnSpc>
                <a:spcPct val="95000"/>
              </a:lnSpc>
              <a:spcBef>
                <a:spcPts val="1865"/>
              </a:spcBef>
              <a:buClr>
                <a:srgbClr val="374c8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74c81"/>
                </a:solidFill>
                <a:latin typeface="Century Gothic"/>
              </a:rPr>
              <a:t>Spiritual Joy</a:t>
            </a: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  <a:p>
            <a:pPr marL="304920" indent="-304920">
              <a:lnSpc>
                <a:spcPct val="95000"/>
              </a:lnSpc>
              <a:spcBef>
                <a:spcPts val="1865"/>
              </a:spcBef>
              <a:buClr>
                <a:srgbClr val="374c8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74c81"/>
                </a:solidFill>
                <a:latin typeface="Century Gothic"/>
              </a:rPr>
              <a:t>Super Consciousness</a:t>
            </a: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  <a:p>
            <a:pPr indent="0">
              <a:lnSpc>
                <a:spcPct val="95000"/>
              </a:lnSpc>
              <a:spcBef>
                <a:spcPts val="1865"/>
              </a:spcBef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1117440" y="76320"/>
            <a:ext cx="10691640" cy="139680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b">
            <a:normAutofit fontScale="90000"/>
          </a:bodyPr>
          <a:p>
            <a:pPr indent="0">
              <a:lnSpc>
                <a:spcPct val="85000"/>
              </a:lnSpc>
              <a:buNone/>
            </a:pPr>
            <a:r>
              <a:rPr b="0" lang="en-US" sz="3600" spc="-1" strike="noStrike" u="sng">
                <a:solidFill>
                  <a:srgbClr val="0070c0"/>
                </a:solidFill>
                <a:uFillTx/>
                <a:latin typeface="Century Gothic"/>
                <a:hlinkClick r:id="rId1"/>
              </a:rPr>
              <a:t>5th Principle</a:t>
            </a:r>
            <a:r>
              <a:rPr b="0" lang="en-US" sz="3600" spc="-1" strike="noStrike">
                <a:solidFill>
                  <a:srgbClr val="374c81"/>
                </a:solidFill>
                <a:latin typeface="Century Gothic"/>
              </a:rPr>
              <a:t>: The right of conscience and the use of the democratic process within our congregations and in society at large;</a:t>
            </a:r>
            <a:endParaRPr b="0" lang="en-US" sz="36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/>
          </p:nvPr>
        </p:nvSpPr>
        <p:spPr>
          <a:xfrm>
            <a:off x="1117440" y="1701720"/>
            <a:ext cx="10157040" cy="447012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t">
            <a:normAutofit/>
          </a:bodyPr>
          <a:p>
            <a:pPr marL="304920" indent="-304920">
              <a:lnSpc>
                <a:spcPct val="95000"/>
              </a:lnSpc>
              <a:spcBef>
                <a:spcPts val="1865"/>
              </a:spcBef>
              <a:buClr>
                <a:srgbClr val="374c8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74c81"/>
                </a:solidFill>
                <a:latin typeface="Century Gothic"/>
              </a:rPr>
              <a:t>Absolute passion</a:t>
            </a: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  <a:p>
            <a:pPr marL="304920" indent="-304920">
              <a:lnSpc>
                <a:spcPct val="95000"/>
              </a:lnSpc>
              <a:spcBef>
                <a:spcPts val="1865"/>
              </a:spcBef>
              <a:buClr>
                <a:srgbClr val="374c8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74c81"/>
                </a:solidFill>
                <a:latin typeface="Century Gothic"/>
              </a:rPr>
              <a:t>Creation</a:t>
            </a: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  <a:p>
            <a:pPr marL="304920" indent="-304920">
              <a:lnSpc>
                <a:spcPct val="95000"/>
              </a:lnSpc>
              <a:spcBef>
                <a:spcPts val="1865"/>
              </a:spcBef>
              <a:buClr>
                <a:srgbClr val="374c8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74c81"/>
                </a:solidFill>
                <a:latin typeface="Century Gothic"/>
              </a:rPr>
              <a:t>Intention</a:t>
            </a: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  <a:p>
            <a:pPr marL="304920" indent="-304920">
              <a:lnSpc>
                <a:spcPct val="95000"/>
              </a:lnSpc>
              <a:spcBef>
                <a:spcPts val="1865"/>
              </a:spcBef>
              <a:buClr>
                <a:srgbClr val="374c8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74c81"/>
                </a:solidFill>
                <a:latin typeface="Century Gothic"/>
              </a:rPr>
              <a:t>Have higher purpose</a:t>
            </a: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  <a:p>
            <a:pPr marL="304920" indent="-304920">
              <a:lnSpc>
                <a:spcPct val="95000"/>
              </a:lnSpc>
              <a:spcBef>
                <a:spcPts val="1865"/>
              </a:spcBef>
              <a:buClr>
                <a:srgbClr val="374c8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74c81"/>
                </a:solidFill>
                <a:latin typeface="Century Gothic"/>
              </a:rPr>
              <a:t>Spiritual Joy</a:t>
            </a: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  <a:p>
            <a:pPr marL="304920" indent="-304920">
              <a:lnSpc>
                <a:spcPct val="95000"/>
              </a:lnSpc>
              <a:spcBef>
                <a:spcPts val="1865"/>
              </a:spcBef>
              <a:buClr>
                <a:srgbClr val="374c8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74c81"/>
                </a:solidFill>
                <a:latin typeface="Century Gothic"/>
              </a:rPr>
              <a:t>Super Consciousness</a:t>
            </a: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  <a:p>
            <a:pPr indent="0">
              <a:lnSpc>
                <a:spcPct val="95000"/>
              </a:lnSpc>
              <a:spcBef>
                <a:spcPts val="1865"/>
              </a:spcBef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1117440" y="76320"/>
            <a:ext cx="10691640" cy="139680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b">
            <a:normAutofit/>
          </a:bodyPr>
          <a:p>
            <a:pPr indent="0">
              <a:lnSpc>
                <a:spcPct val="85000"/>
              </a:lnSpc>
              <a:buNone/>
            </a:pPr>
            <a:r>
              <a:rPr b="0" lang="en-US" sz="3600" spc="-1" strike="noStrike" u="sng">
                <a:solidFill>
                  <a:srgbClr val="0070c0"/>
                </a:solidFill>
                <a:uFillTx/>
                <a:latin typeface="Century Gothic"/>
                <a:hlinkClick r:id="rId1"/>
              </a:rPr>
              <a:t>6th Principle</a:t>
            </a:r>
            <a:r>
              <a:rPr b="0" lang="en-US" sz="3600" spc="-1" strike="noStrike">
                <a:solidFill>
                  <a:srgbClr val="374c81"/>
                </a:solidFill>
                <a:latin typeface="Century Gothic"/>
              </a:rPr>
              <a:t>: The goal of world community with peace, liberty, and justice for all;;</a:t>
            </a:r>
            <a:endParaRPr b="0" lang="en-US" sz="36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/>
          </p:nvPr>
        </p:nvSpPr>
        <p:spPr>
          <a:xfrm>
            <a:off x="1117440" y="1701720"/>
            <a:ext cx="10157040" cy="447012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t">
            <a:normAutofit/>
          </a:bodyPr>
          <a:p>
            <a:pPr marL="304920" indent="-304920">
              <a:lnSpc>
                <a:spcPct val="95000"/>
              </a:lnSpc>
              <a:spcBef>
                <a:spcPts val="1865"/>
              </a:spcBef>
              <a:buClr>
                <a:srgbClr val="374c8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74c81"/>
                </a:solidFill>
                <a:latin typeface="Century Gothic"/>
              </a:rPr>
              <a:t>Absolute passion</a:t>
            </a: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  <a:p>
            <a:pPr marL="304920" indent="-304920">
              <a:lnSpc>
                <a:spcPct val="95000"/>
              </a:lnSpc>
              <a:spcBef>
                <a:spcPts val="1865"/>
              </a:spcBef>
              <a:buClr>
                <a:srgbClr val="374c8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74c81"/>
                </a:solidFill>
                <a:latin typeface="Century Gothic"/>
              </a:rPr>
              <a:t>Creation</a:t>
            </a: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  <a:p>
            <a:pPr marL="304920" indent="-304920">
              <a:lnSpc>
                <a:spcPct val="95000"/>
              </a:lnSpc>
              <a:spcBef>
                <a:spcPts val="1865"/>
              </a:spcBef>
              <a:buClr>
                <a:srgbClr val="374c8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74c81"/>
                </a:solidFill>
                <a:latin typeface="Century Gothic"/>
              </a:rPr>
              <a:t>Intention</a:t>
            </a: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  <a:p>
            <a:pPr marL="304920" indent="-304920">
              <a:lnSpc>
                <a:spcPct val="95000"/>
              </a:lnSpc>
              <a:spcBef>
                <a:spcPts val="1865"/>
              </a:spcBef>
              <a:buClr>
                <a:srgbClr val="374c8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74c81"/>
                </a:solidFill>
                <a:latin typeface="Century Gothic"/>
              </a:rPr>
              <a:t>Have higher purpose</a:t>
            </a: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  <a:p>
            <a:pPr marL="304920" indent="-304920">
              <a:lnSpc>
                <a:spcPct val="95000"/>
              </a:lnSpc>
              <a:spcBef>
                <a:spcPts val="1865"/>
              </a:spcBef>
              <a:buClr>
                <a:srgbClr val="374c8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74c81"/>
                </a:solidFill>
                <a:latin typeface="Century Gothic"/>
              </a:rPr>
              <a:t>Spiritual Joy</a:t>
            </a: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  <a:p>
            <a:pPr marL="304920" indent="-304920">
              <a:lnSpc>
                <a:spcPct val="95000"/>
              </a:lnSpc>
              <a:spcBef>
                <a:spcPts val="1865"/>
              </a:spcBef>
              <a:buClr>
                <a:srgbClr val="374c8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74c81"/>
                </a:solidFill>
                <a:latin typeface="Century Gothic"/>
              </a:rPr>
              <a:t>Super Consciousness</a:t>
            </a: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  <a:p>
            <a:pPr indent="0">
              <a:lnSpc>
                <a:spcPct val="95000"/>
              </a:lnSpc>
              <a:spcBef>
                <a:spcPts val="1865"/>
              </a:spcBef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Box 2"/>
          <p:cNvSpPr/>
          <p:nvPr/>
        </p:nvSpPr>
        <p:spPr>
          <a:xfrm>
            <a:off x="5086080" y="1276920"/>
            <a:ext cx="4571640" cy="759960"/>
          </a:xfrm>
          <a:prstGeom prst="rect">
            <a:avLst/>
          </a:prstGeom>
          <a:solidFill>
            <a:srgbClr val="ffff00"/>
          </a:soli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374c81"/>
                </a:solidFill>
                <a:latin typeface="Century Gothic"/>
              </a:rPr>
              <a:t>Frames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TextBox 5"/>
          <p:cNvSpPr/>
          <p:nvPr/>
        </p:nvSpPr>
        <p:spPr>
          <a:xfrm>
            <a:off x="3003840" y="4406400"/>
            <a:ext cx="3047760" cy="1308600"/>
          </a:xfrm>
          <a:prstGeom prst="rect">
            <a:avLst/>
          </a:prstGeom>
          <a:solidFill>
            <a:srgbClr val="fa754c"/>
          </a:solidFill>
          <a:ln w="28575">
            <a:noFill/>
          </a:ln>
          <a:effectLst>
            <a:outerShdw algn="ctr" blurRad="225360" dir="5228255" dist="50462">
              <a:srgbClr val="000000">
                <a:alpha val="33000"/>
              </a:srgbClr>
            </a:outerShdw>
          </a:effectLst>
          <a:scene3d>
            <a:camera fov="3300000" prst="perspectiveFront">
              <a:rot lat="486000" lon="19530000" rev="174000"/>
            </a:camera>
            <a:lightRig dir="t" rig="harsh">
              <a:rot lat="0" lon="0" rev="3000000"/>
            </a:lightRig>
          </a:scene3d>
          <a:sp3d extrusionH="254000" contourW="19050">
            <a:bevelT prst="angle" w="82550" h="44450"/>
            <a:bevelB prst="angle" w="82550" h="44450"/>
            <a:contourClr>
              <a:srgbClr val="ffffff"/>
            </a:contourClr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374c81"/>
                </a:solidFill>
                <a:latin typeface="Century Gothic"/>
              </a:rPr>
              <a:t>Christianity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374c81"/>
                </a:solidFill>
                <a:latin typeface="Century Gothic"/>
              </a:rPr>
              <a:t>Judaism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TextBox 7"/>
          <p:cNvSpPr/>
          <p:nvPr/>
        </p:nvSpPr>
        <p:spPr>
          <a:xfrm>
            <a:off x="6051960" y="4114800"/>
            <a:ext cx="2480040" cy="1308600"/>
          </a:xfrm>
          <a:prstGeom prst="rect">
            <a:avLst/>
          </a:prstGeom>
          <a:solidFill>
            <a:srgbClr val="19e2e7"/>
          </a:solidFill>
          <a:ln w="28575">
            <a:noFill/>
          </a:ln>
          <a:effectLst>
            <a:outerShdw algn="ctr" blurRad="225360" dir="5228255" dist="50462">
              <a:srgbClr val="000000">
                <a:alpha val="33000"/>
              </a:srgbClr>
            </a:outerShdw>
          </a:effectLst>
          <a:scene3d>
            <a:camera fov="3300000" prst="perspectiveFront">
              <a:rot lat="486000" lon="19530000" rev="174000"/>
            </a:camera>
            <a:lightRig dir="t" rig="harsh">
              <a:rot lat="0" lon="0" rev="3000000"/>
            </a:lightRig>
          </a:scene3d>
          <a:sp3d extrusionH="254000" contourW="19050">
            <a:bevelT prst="angle" w="82550" h="44450"/>
            <a:bevelB prst="angle" w="82550" h="44450"/>
            <a:contourClr>
              <a:srgbClr val="ffffff"/>
            </a:contourClr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374c81"/>
                </a:solidFill>
                <a:latin typeface="Century Gothic"/>
              </a:rPr>
              <a:t>New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374c81"/>
                </a:solidFill>
                <a:latin typeface="Century Gothic"/>
              </a:rPr>
              <a:t>Age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TextBox 8"/>
          <p:cNvSpPr/>
          <p:nvPr/>
        </p:nvSpPr>
        <p:spPr>
          <a:xfrm>
            <a:off x="9137160" y="3742560"/>
            <a:ext cx="2829960" cy="1308600"/>
          </a:xfrm>
          <a:prstGeom prst="rect">
            <a:avLst/>
          </a:prstGeom>
          <a:solidFill>
            <a:srgbClr val="0ff14a"/>
          </a:solidFill>
          <a:ln w="28575">
            <a:noFill/>
          </a:ln>
          <a:effectLst>
            <a:outerShdw algn="ctr" blurRad="225360" dir="5228255" dist="50462">
              <a:srgbClr val="000000">
                <a:alpha val="33000"/>
              </a:srgbClr>
            </a:outerShdw>
          </a:effectLst>
          <a:scene3d>
            <a:camera fov="3300000" prst="perspectiveFront">
              <a:rot lat="486000" lon="19530000" rev="174000"/>
            </a:camera>
            <a:lightRig dir="t" rig="harsh">
              <a:rot lat="0" lon="0" rev="3000000"/>
            </a:lightRig>
          </a:scene3d>
          <a:sp3d extrusionH="254000" contourW="19050">
            <a:bevelT prst="angle" w="82550" h="44450"/>
            <a:bevelB prst="angle" w="82550" h="44450"/>
            <a:contourClr>
              <a:srgbClr val="ffffff"/>
            </a:contourClr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374c81"/>
                </a:solidFill>
                <a:latin typeface="Century Gothic"/>
              </a:rPr>
              <a:t>Science Philosophy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Right Arrow 13"/>
          <p:cNvSpPr/>
          <p:nvPr/>
        </p:nvSpPr>
        <p:spPr>
          <a:xfrm rot="19239600">
            <a:off x="4097520" y="3131640"/>
            <a:ext cx="1463400" cy="9140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14e77"/>
          </a:solidFill>
          <a:ln>
            <a:solidFill>
              <a:srgbClr val="3039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2400" spc="-1" strike="noStrike">
              <a:solidFill>
                <a:schemeClr val="lt1"/>
              </a:solidFill>
              <a:latin typeface="Century Gothic"/>
            </a:endParaRPr>
          </a:p>
        </p:txBody>
      </p:sp>
      <p:sp>
        <p:nvSpPr>
          <p:cNvPr id="137" name="Right Arrow 14"/>
          <p:cNvSpPr/>
          <p:nvPr/>
        </p:nvSpPr>
        <p:spPr>
          <a:xfrm rot="16200000">
            <a:off x="6418080" y="2746440"/>
            <a:ext cx="1253160" cy="9140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14e77"/>
          </a:solidFill>
          <a:ln>
            <a:solidFill>
              <a:srgbClr val="3039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2400" spc="-1" strike="noStrike">
              <a:solidFill>
                <a:schemeClr val="lt1"/>
              </a:solidFill>
              <a:latin typeface="Century Gothic"/>
            </a:endParaRPr>
          </a:p>
        </p:txBody>
      </p:sp>
      <p:sp>
        <p:nvSpPr>
          <p:cNvPr id="138" name="Right Arrow 15"/>
          <p:cNvSpPr/>
          <p:nvPr/>
        </p:nvSpPr>
        <p:spPr>
          <a:xfrm rot="12483600">
            <a:off x="9925920" y="2471760"/>
            <a:ext cx="1253160" cy="9140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14e77"/>
          </a:solidFill>
          <a:ln>
            <a:solidFill>
              <a:srgbClr val="3039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2400" spc="-1" strike="noStrike">
              <a:solidFill>
                <a:schemeClr val="lt1"/>
              </a:solidFill>
              <a:latin typeface="Century Gothic"/>
            </a:endParaRPr>
          </a:p>
        </p:txBody>
      </p:sp>
      <p:sp>
        <p:nvSpPr>
          <p:cNvPr id="139" name="TextBox 9"/>
          <p:cNvSpPr/>
          <p:nvPr/>
        </p:nvSpPr>
        <p:spPr>
          <a:xfrm>
            <a:off x="226800" y="2493000"/>
            <a:ext cx="3893040" cy="1308600"/>
          </a:xfrm>
          <a:prstGeom prst="rect">
            <a:avLst/>
          </a:prstGeom>
          <a:solidFill>
            <a:srgbClr val="ffff00"/>
          </a:solidFill>
          <a:ln w="28575">
            <a:noFill/>
          </a:ln>
          <a:effectLst>
            <a:outerShdw algn="ctr" blurRad="225360" dir="5228255" dist="50462">
              <a:srgbClr val="000000">
                <a:alpha val="33000"/>
              </a:srgbClr>
            </a:outerShdw>
          </a:effectLst>
          <a:scene3d>
            <a:camera fov="3300000" prst="perspectiveFront">
              <a:rot lat="486000" lon="19530000" rev="174000"/>
            </a:camera>
            <a:lightRig dir="t" rig="harsh">
              <a:rot lat="0" lon="0" rev="3000000"/>
            </a:lightRig>
          </a:scene3d>
          <a:sp3d extrusionH="254000" contourW="19050">
            <a:bevelT prst="angle" w="82550" h="44450"/>
            <a:bevelB prst="angle" w="82550" h="44450"/>
            <a:contourClr>
              <a:srgbClr val="ffffff"/>
            </a:contourClr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374c81"/>
                </a:solidFill>
                <a:latin typeface="Century Gothic"/>
              </a:rPr>
              <a:t>Levels of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374c81"/>
                </a:solidFill>
                <a:latin typeface="Century Gothic"/>
              </a:rPr>
              <a:t>Consciousness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Right Arrow 10"/>
          <p:cNvSpPr/>
          <p:nvPr/>
        </p:nvSpPr>
        <p:spPr>
          <a:xfrm rot="20234400">
            <a:off x="3685680" y="1807200"/>
            <a:ext cx="1253160" cy="9140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14e77"/>
          </a:solidFill>
          <a:ln>
            <a:solidFill>
              <a:srgbClr val="3039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2400" spc="-1" strike="noStrike">
              <a:solidFill>
                <a:schemeClr val="lt1"/>
              </a:solidFill>
              <a:latin typeface="Century Gothic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1117440" y="76320"/>
            <a:ext cx="10691640" cy="139680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b">
            <a:normAutofit/>
          </a:bodyPr>
          <a:p>
            <a:pPr indent="0">
              <a:lnSpc>
                <a:spcPct val="85000"/>
              </a:lnSpc>
              <a:buNone/>
            </a:pPr>
            <a:r>
              <a:rPr b="0" lang="en-US" sz="3600" spc="-1" strike="noStrike" u="sng">
                <a:solidFill>
                  <a:srgbClr val="0070c0"/>
                </a:solidFill>
                <a:uFillTx/>
                <a:latin typeface="Century Gothic"/>
                <a:hlinkClick r:id="rId1"/>
              </a:rPr>
              <a:t>7th Principle</a:t>
            </a:r>
            <a:r>
              <a:rPr b="0" lang="en-US" sz="3600" spc="-1" strike="noStrike">
                <a:solidFill>
                  <a:srgbClr val="374c81"/>
                </a:solidFill>
                <a:latin typeface="Century Gothic"/>
              </a:rPr>
              <a:t>: Respect for the interdependent web of all existence of which we are a part.</a:t>
            </a:r>
            <a:endParaRPr b="0" lang="en-US" sz="36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1117440" y="1701720"/>
            <a:ext cx="10157040" cy="447012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t">
            <a:normAutofit/>
          </a:bodyPr>
          <a:p>
            <a:pPr marL="304920" indent="-304920">
              <a:lnSpc>
                <a:spcPct val="95000"/>
              </a:lnSpc>
              <a:spcBef>
                <a:spcPts val="1865"/>
              </a:spcBef>
              <a:buClr>
                <a:srgbClr val="374c8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74c81"/>
                </a:solidFill>
                <a:latin typeface="Century Gothic"/>
              </a:rPr>
              <a:t>Absolute passion</a:t>
            </a: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  <a:p>
            <a:pPr marL="304920" indent="-304920">
              <a:lnSpc>
                <a:spcPct val="95000"/>
              </a:lnSpc>
              <a:spcBef>
                <a:spcPts val="1865"/>
              </a:spcBef>
              <a:buClr>
                <a:srgbClr val="374c8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74c81"/>
                </a:solidFill>
                <a:latin typeface="Century Gothic"/>
              </a:rPr>
              <a:t>Creation</a:t>
            </a: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  <a:p>
            <a:pPr marL="304920" indent="-304920">
              <a:lnSpc>
                <a:spcPct val="95000"/>
              </a:lnSpc>
              <a:spcBef>
                <a:spcPts val="1865"/>
              </a:spcBef>
              <a:buClr>
                <a:srgbClr val="374c8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74c81"/>
                </a:solidFill>
                <a:latin typeface="Century Gothic"/>
              </a:rPr>
              <a:t>Intention</a:t>
            </a: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  <a:p>
            <a:pPr marL="304920" indent="-304920">
              <a:lnSpc>
                <a:spcPct val="95000"/>
              </a:lnSpc>
              <a:spcBef>
                <a:spcPts val="1865"/>
              </a:spcBef>
              <a:buClr>
                <a:srgbClr val="374c8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74c81"/>
                </a:solidFill>
                <a:latin typeface="Century Gothic"/>
              </a:rPr>
              <a:t>Have higher purpose</a:t>
            </a: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  <a:p>
            <a:pPr marL="304920" indent="-304920">
              <a:lnSpc>
                <a:spcPct val="95000"/>
              </a:lnSpc>
              <a:spcBef>
                <a:spcPts val="1865"/>
              </a:spcBef>
              <a:buClr>
                <a:srgbClr val="374c8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74c81"/>
                </a:solidFill>
                <a:latin typeface="Century Gothic"/>
              </a:rPr>
              <a:t>Spiritual Joy</a:t>
            </a: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  <a:p>
            <a:pPr marL="304920" indent="-304920">
              <a:lnSpc>
                <a:spcPct val="95000"/>
              </a:lnSpc>
              <a:spcBef>
                <a:spcPts val="1865"/>
              </a:spcBef>
              <a:buClr>
                <a:srgbClr val="374c81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374c81"/>
                </a:solidFill>
                <a:latin typeface="Century Gothic"/>
              </a:rPr>
              <a:t>Super Consciousness</a:t>
            </a: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  <a:p>
            <a:pPr indent="0">
              <a:lnSpc>
                <a:spcPct val="95000"/>
              </a:lnSpc>
              <a:spcBef>
                <a:spcPts val="1865"/>
              </a:spcBef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374c81"/>
              </a:solidFill>
              <a:latin typeface="Century Gothic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1117440" y="76320"/>
            <a:ext cx="10157040" cy="139680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b">
            <a:noAutofit/>
          </a:bodyPr>
          <a:p>
            <a:pPr indent="0">
              <a:buNone/>
            </a:pPr>
            <a:endParaRPr b="0" lang="en-US" sz="4400" spc="-1" strike="noStrike">
              <a:solidFill>
                <a:srgbClr val="374c81"/>
              </a:solidFill>
              <a:latin typeface="Century Gothic"/>
            </a:endParaRPr>
          </a:p>
        </p:txBody>
      </p:sp>
      <p:pic>
        <p:nvPicPr>
          <p:cNvPr id="196" name="Picture 2" descr=" - Dilbert by Scott Adams"/>
          <p:cNvPicPr/>
          <p:nvPr/>
        </p:nvPicPr>
        <p:blipFill>
          <a:blip r:embed="rId1"/>
          <a:stretch/>
        </p:blipFill>
        <p:spPr>
          <a:xfrm>
            <a:off x="1151640" y="2743200"/>
            <a:ext cx="10301760" cy="3044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1117440" y="76320"/>
            <a:ext cx="10157040" cy="139680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b">
            <a:noAutofit/>
          </a:bodyPr>
          <a:p>
            <a:pPr indent="0">
              <a:buNone/>
            </a:pPr>
            <a:endParaRPr b="0" lang="en-US" sz="4400" spc="-1" strike="noStrike">
              <a:solidFill>
                <a:srgbClr val="374c81"/>
              </a:solidFill>
              <a:latin typeface="Century Gothic"/>
            </a:endParaRPr>
          </a:p>
        </p:txBody>
      </p:sp>
      <p:pic>
        <p:nvPicPr>
          <p:cNvPr id="198" name="Picture 2" descr=" - Dilbert by Scott Adams"/>
          <p:cNvPicPr/>
          <p:nvPr/>
        </p:nvPicPr>
        <p:blipFill>
          <a:blip r:embed="rId1"/>
          <a:stretch/>
        </p:blipFill>
        <p:spPr>
          <a:xfrm>
            <a:off x="745560" y="2598840"/>
            <a:ext cx="9736560" cy="3039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1117440" y="76320"/>
            <a:ext cx="10157040" cy="139680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b">
            <a:noAutofit/>
          </a:bodyPr>
          <a:p>
            <a:pPr indent="0">
              <a:lnSpc>
                <a:spcPct val="85000"/>
              </a:lnSpc>
              <a:buNone/>
            </a:pPr>
            <a:r>
              <a:rPr b="0" lang="en-US" sz="4400" spc="-1" strike="noStrike">
                <a:solidFill>
                  <a:srgbClr val="374c81"/>
                </a:solidFill>
                <a:latin typeface="Century Gothic"/>
              </a:rPr>
              <a:t>Frontal Lobe Through Dilbert Eyes</a:t>
            </a:r>
            <a:endParaRPr b="0" lang="en-US" sz="4400" spc="-1" strike="noStrike">
              <a:solidFill>
                <a:srgbClr val="374c81"/>
              </a:solidFill>
              <a:latin typeface="Century Gothic"/>
            </a:endParaRPr>
          </a:p>
        </p:txBody>
      </p:sp>
      <p:pic>
        <p:nvPicPr>
          <p:cNvPr id="200" name="Picture 2" descr=" - Dilbert by Scott Adams"/>
          <p:cNvPicPr/>
          <p:nvPr/>
        </p:nvPicPr>
        <p:blipFill>
          <a:blip r:embed="rId1"/>
          <a:stretch/>
        </p:blipFill>
        <p:spPr>
          <a:xfrm>
            <a:off x="684360" y="2590920"/>
            <a:ext cx="10712880" cy="3344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672440" y="1498680"/>
            <a:ext cx="7008120" cy="329832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n-US" sz="5400" spc="-1" strike="noStrike">
                <a:solidFill>
                  <a:srgbClr val="374c81"/>
                </a:solidFill>
                <a:latin typeface="Century Gothic"/>
              </a:rPr>
              <a:t>Points of View</a:t>
            </a:r>
            <a:endParaRPr b="0" lang="en-US" sz="5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subTitle"/>
          </p:nvPr>
        </p:nvSpPr>
        <p:spPr>
          <a:xfrm>
            <a:off x="4672440" y="4927680"/>
            <a:ext cx="7008120" cy="124416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t">
            <a:noAutofit/>
          </a:bodyPr>
          <a:p>
            <a:pPr indent="0">
              <a:lnSpc>
                <a:spcPct val="95000"/>
              </a:lnSpc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374c81"/>
                </a:solidFill>
                <a:latin typeface="Century Gothic"/>
              </a:rPr>
              <a:t>Different Ways of Seeing Things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1117440" y="76320"/>
            <a:ext cx="10157040" cy="139680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b">
            <a:noAutofit/>
          </a:bodyPr>
          <a:p>
            <a:pPr indent="0">
              <a:lnSpc>
                <a:spcPct val="85000"/>
              </a:lnSpc>
              <a:buNone/>
            </a:pPr>
            <a:r>
              <a:rPr b="0" lang="en-US" sz="4400" spc="-1" strike="noStrike">
                <a:solidFill>
                  <a:srgbClr val="374c81"/>
                </a:solidFill>
                <a:latin typeface="Century Gothic"/>
              </a:rPr>
              <a:t>UU is Rich in Resources</a:t>
            </a:r>
            <a:endParaRPr b="0" lang="en-US" sz="4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1117440" y="1828800"/>
            <a:ext cx="10157040" cy="472392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t">
            <a:normAutofit/>
          </a:bodyPr>
          <a:p>
            <a:pPr marL="426600" indent="0">
              <a:lnSpc>
                <a:spcPct val="95000"/>
              </a:lnSpc>
              <a:spcBef>
                <a:spcPts val="1066"/>
              </a:spcBef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Some resources:</a:t>
            </a:r>
            <a:endParaRPr b="0" lang="en-US" sz="2000" spc="-1" strike="noStrike">
              <a:solidFill>
                <a:srgbClr val="374c81"/>
              </a:solidFill>
              <a:latin typeface="Century Gothic"/>
            </a:endParaRPr>
          </a:p>
          <a:p>
            <a:pPr lvl="1" marL="731520" indent="-304920">
              <a:lnSpc>
                <a:spcPct val="95000"/>
              </a:lnSpc>
              <a:spcBef>
                <a:spcPts val="1066"/>
              </a:spcBef>
              <a:buClr>
                <a:srgbClr val="374c81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    </a:t>
            </a: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Christianity</a:t>
            </a:r>
            <a:endParaRPr b="0" lang="en-US" sz="2000" spc="-1" strike="noStrike">
              <a:solidFill>
                <a:srgbClr val="374c81"/>
              </a:solidFill>
              <a:latin typeface="Century Gothic"/>
            </a:endParaRPr>
          </a:p>
          <a:p>
            <a:pPr lvl="1" marL="731520" indent="-304920">
              <a:lnSpc>
                <a:spcPct val="95000"/>
              </a:lnSpc>
              <a:spcBef>
                <a:spcPts val="1066"/>
              </a:spcBef>
              <a:buClr>
                <a:srgbClr val="374c81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    </a:t>
            </a: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Judaism</a:t>
            </a:r>
            <a:endParaRPr b="0" lang="en-US" sz="2000" spc="-1" strike="noStrike">
              <a:solidFill>
                <a:srgbClr val="374c81"/>
              </a:solidFill>
              <a:latin typeface="Century Gothic"/>
            </a:endParaRPr>
          </a:p>
          <a:p>
            <a:pPr lvl="1" marL="731520" indent="-304920">
              <a:lnSpc>
                <a:spcPct val="95000"/>
              </a:lnSpc>
              <a:spcBef>
                <a:spcPts val="1066"/>
              </a:spcBef>
              <a:buClr>
                <a:srgbClr val="374c81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    </a:t>
            </a: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New Age</a:t>
            </a:r>
            <a:endParaRPr b="0" lang="en-US" sz="2000" spc="-1" strike="noStrike">
              <a:solidFill>
                <a:srgbClr val="374c81"/>
              </a:solidFill>
              <a:latin typeface="Century Gothic"/>
            </a:endParaRPr>
          </a:p>
          <a:p>
            <a:pPr lvl="1" marL="731520" indent="-304920">
              <a:lnSpc>
                <a:spcPct val="95000"/>
              </a:lnSpc>
              <a:spcBef>
                <a:spcPts val="1066"/>
              </a:spcBef>
              <a:buClr>
                <a:srgbClr val="374c81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    </a:t>
            </a: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Science</a:t>
            </a:r>
            <a:endParaRPr b="0" lang="en-US" sz="2000" spc="-1" strike="noStrike">
              <a:solidFill>
                <a:srgbClr val="374c81"/>
              </a:solidFill>
              <a:latin typeface="Century Gothic"/>
            </a:endParaRPr>
          </a:p>
          <a:p>
            <a:pPr lvl="1" marL="731520" indent="-304920">
              <a:lnSpc>
                <a:spcPct val="95000"/>
              </a:lnSpc>
              <a:spcBef>
                <a:spcPts val="1066"/>
              </a:spcBef>
              <a:buClr>
                <a:srgbClr val="374c81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    </a:t>
            </a: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Philosophy  </a:t>
            </a:r>
            <a:endParaRPr b="0" lang="en-US" sz="2000" spc="-1" strike="noStrike">
              <a:solidFill>
                <a:srgbClr val="374c81"/>
              </a:solidFill>
              <a:latin typeface="Century Gothic"/>
            </a:endParaRPr>
          </a:p>
          <a:p>
            <a:pPr lvl="1" marL="731520" indent="-304920">
              <a:lnSpc>
                <a:spcPct val="95000"/>
              </a:lnSpc>
              <a:spcBef>
                <a:spcPts val="1066"/>
              </a:spcBef>
              <a:buClr>
                <a:srgbClr val="374c81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    </a:t>
            </a: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Atheism, Agnosticism</a:t>
            </a:r>
            <a:endParaRPr b="0" lang="en-US" sz="2000" spc="-1" strike="noStrike">
              <a:solidFill>
                <a:srgbClr val="374c81"/>
              </a:solidFill>
              <a:latin typeface="Century Gothic"/>
            </a:endParaRPr>
          </a:p>
          <a:p>
            <a:pPr lvl="1" marL="731520" indent="-304920">
              <a:lnSpc>
                <a:spcPct val="95000"/>
              </a:lnSpc>
              <a:spcBef>
                <a:spcPts val="1066"/>
              </a:spcBef>
              <a:buClr>
                <a:srgbClr val="374c81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    </a:t>
            </a: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Personal Theories</a:t>
            </a:r>
            <a:endParaRPr b="0" lang="en-US" sz="2000" spc="-1" strike="noStrike">
              <a:solidFill>
                <a:srgbClr val="374c81"/>
              </a:solidFill>
              <a:latin typeface="Century Gothic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1117440" y="76320"/>
            <a:ext cx="10157040" cy="139680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b">
            <a:noAutofit/>
          </a:bodyPr>
          <a:p>
            <a:pPr indent="0">
              <a:lnSpc>
                <a:spcPct val="85000"/>
              </a:lnSpc>
              <a:buNone/>
            </a:pPr>
            <a:r>
              <a:rPr b="0" lang="en-US" sz="4400" spc="-1" strike="noStrike">
                <a:solidFill>
                  <a:srgbClr val="374c81"/>
                </a:solidFill>
                <a:latin typeface="Century Gothic"/>
              </a:rPr>
              <a:t>Why do I believe the way I do?</a:t>
            </a:r>
            <a:endParaRPr b="0" lang="en-US" sz="4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1117440" y="1828800"/>
            <a:ext cx="10157040" cy="472392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t">
            <a:normAutofit/>
          </a:bodyPr>
          <a:p>
            <a:pPr marL="426600" indent="0">
              <a:lnSpc>
                <a:spcPct val="95000"/>
              </a:lnSpc>
              <a:spcBef>
                <a:spcPts val="1066"/>
              </a:spcBef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My belief system works for me because:</a:t>
            </a:r>
            <a:endParaRPr b="0" lang="en-US" sz="2000" spc="-1" strike="noStrike">
              <a:solidFill>
                <a:srgbClr val="374c81"/>
              </a:solidFill>
              <a:latin typeface="Century Gothic"/>
            </a:endParaRPr>
          </a:p>
          <a:p>
            <a:pPr lvl="1" marL="731520" indent="-304920">
              <a:lnSpc>
                <a:spcPct val="95000"/>
              </a:lnSpc>
              <a:spcBef>
                <a:spcPts val="1066"/>
              </a:spcBef>
              <a:buClr>
                <a:srgbClr val="374c81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    </a:t>
            </a: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I don’t have to think about it</a:t>
            </a:r>
            <a:endParaRPr b="0" lang="en-US" sz="2000" spc="-1" strike="noStrike">
              <a:solidFill>
                <a:srgbClr val="374c81"/>
              </a:solidFill>
              <a:latin typeface="Century Gothic"/>
            </a:endParaRPr>
          </a:p>
          <a:p>
            <a:pPr lvl="1" marL="731520" indent="-304920">
              <a:lnSpc>
                <a:spcPct val="95000"/>
              </a:lnSpc>
              <a:spcBef>
                <a:spcPts val="1066"/>
              </a:spcBef>
              <a:buClr>
                <a:srgbClr val="374c81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    </a:t>
            </a: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Its traditional</a:t>
            </a:r>
            <a:endParaRPr b="0" lang="en-US" sz="2000" spc="-1" strike="noStrike">
              <a:solidFill>
                <a:srgbClr val="374c81"/>
              </a:solidFill>
              <a:latin typeface="Century Gothic"/>
            </a:endParaRPr>
          </a:p>
          <a:p>
            <a:pPr lvl="1" marL="731520" indent="-304920">
              <a:lnSpc>
                <a:spcPct val="95000"/>
              </a:lnSpc>
              <a:spcBef>
                <a:spcPts val="1066"/>
              </a:spcBef>
              <a:buClr>
                <a:srgbClr val="374c81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    </a:t>
            </a: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It brings peace to me</a:t>
            </a:r>
            <a:endParaRPr b="0" lang="en-US" sz="2000" spc="-1" strike="noStrike">
              <a:solidFill>
                <a:srgbClr val="374c81"/>
              </a:solidFill>
              <a:latin typeface="Century Gothic"/>
            </a:endParaRPr>
          </a:p>
          <a:p>
            <a:pPr lvl="1" marL="731520" indent="-304920">
              <a:lnSpc>
                <a:spcPct val="95000"/>
              </a:lnSpc>
              <a:spcBef>
                <a:spcPts val="1066"/>
              </a:spcBef>
              <a:buClr>
                <a:srgbClr val="374c81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    </a:t>
            </a: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It helps me feel close to my family and friends.</a:t>
            </a:r>
            <a:endParaRPr b="0" lang="en-US" sz="2000" spc="-1" strike="noStrike">
              <a:solidFill>
                <a:srgbClr val="374c81"/>
              </a:solidFill>
              <a:latin typeface="Century Gothic"/>
            </a:endParaRPr>
          </a:p>
          <a:p>
            <a:pPr lvl="1" marL="731520" indent="-304920">
              <a:lnSpc>
                <a:spcPct val="95000"/>
              </a:lnSpc>
              <a:spcBef>
                <a:spcPts val="1066"/>
              </a:spcBef>
              <a:buClr>
                <a:srgbClr val="374c81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    </a:t>
            </a: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It is based on science</a:t>
            </a:r>
            <a:endParaRPr b="0" lang="en-US" sz="2000" spc="-1" strike="noStrike">
              <a:solidFill>
                <a:srgbClr val="374c81"/>
              </a:solidFill>
              <a:latin typeface="Century Gothic"/>
            </a:endParaRPr>
          </a:p>
          <a:p>
            <a:pPr lvl="1" marL="731520" indent="-304920">
              <a:lnSpc>
                <a:spcPct val="95000"/>
              </a:lnSpc>
              <a:spcBef>
                <a:spcPts val="1066"/>
              </a:spcBef>
              <a:buClr>
                <a:srgbClr val="374c81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    </a:t>
            </a: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It is based on philosophy  </a:t>
            </a:r>
            <a:endParaRPr b="0" lang="en-US" sz="2000" spc="-1" strike="noStrike">
              <a:solidFill>
                <a:srgbClr val="374c81"/>
              </a:solidFill>
              <a:latin typeface="Century Gothic"/>
            </a:endParaRPr>
          </a:p>
          <a:p>
            <a:pPr lvl="1" marL="731520" indent="-304920">
              <a:lnSpc>
                <a:spcPct val="95000"/>
              </a:lnSpc>
              <a:spcBef>
                <a:spcPts val="1066"/>
              </a:spcBef>
              <a:buClr>
                <a:srgbClr val="374c81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    </a:t>
            </a: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I really don’t think anyone knows</a:t>
            </a:r>
            <a:endParaRPr b="0" lang="en-US" sz="2000" spc="-1" strike="noStrike">
              <a:solidFill>
                <a:srgbClr val="374c81"/>
              </a:solidFill>
              <a:latin typeface="Century Gothic"/>
            </a:endParaRPr>
          </a:p>
          <a:p>
            <a:pPr lvl="1" marL="731520" indent="-304920">
              <a:lnSpc>
                <a:spcPct val="95000"/>
              </a:lnSpc>
              <a:spcBef>
                <a:spcPts val="1066"/>
              </a:spcBef>
              <a:buClr>
                <a:srgbClr val="374c81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    </a:t>
            </a: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Its based on my own theories</a:t>
            </a:r>
            <a:endParaRPr b="0" lang="en-US" sz="2000" spc="-1" strike="noStrike">
              <a:solidFill>
                <a:srgbClr val="374c81"/>
              </a:solidFill>
              <a:latin typeface="Century Gothic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1117440" y="76320"/>
            <a:ext cx="10157040" cy="139680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b">
            <a:noAutofit/>
          </a:bodyPr>
          <a:p>
            <a:pPr indent="0">
              <a:lnSpc>
                <a:spcPct val="85000"/>
              </a:lnSpc>
              <a:buNone/>
            </a:pPr>
            <a:r>
              <a:rPr b="0" lang="en-US" sz="4400" spc="-1" strike="noStrike">
                <a:solidFill>
                  <a:srgbClr val="374c81"/>
                </a:solidFill>
                <a:latin typeface="Century Gothic"/>
              </a:rPr>
              <a:t>But How Useful is Your Belief System?</a:t>
            </a:r>
            <a:endParaRPr b="0" lang="en-US" sz="4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1117440" y="1828800"/>
            <a:ext cx="10157040" cy="472392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t">
            <a:normAutofit/>
          </a:bodyPr>
          <a:p>
            <a:pPr lvl="1" marL="731520" indent="-304920">
              <a:lnSpc>
                <a:spcPct val="95000"/>
              </a:lnSpc>
              <a:spcBef>
                <a:spcPts val="1066"/>
              </a:spcBef>
              <a:buClr>
                <a:srgbClr val="374c81"/>
              </a:buClr>
              <a:buFont typeface="Arial"/>
              <a:buChar char="•"/>
            </a:pP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    </a:t>
            </a: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Does it provide guidance?</a:t>
            </a:r>
            <a:endParaRPr b="0" lang="en-US" sz="2000" spc="-1" strike="noStrike">
              <a:solidFill>
                <a:srgbClr val="374c81"/>
              </a:solidFill>
              <a:latin typeface="Century Gothic"/>
            </a:endParaRPr>
          </a:p>
          <a:p>
            <a:pPr lvl="1" marL="731520" indent="-304920">
              <a:lnSpc>
                <a:spcPct val="95000"/>
              </a:lnSpc>
              <a:spcBef>
                <a:spcPts val="1066"/>
              </a:spcBef>
              <a:buClr>
                <a:srgbClr val="374c81"/>
              </a:buClr>
              <a:buFont typeface="Arial"/>
              <a:buChar char="•"/>
            </a:pP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    </a:t>
            </a: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Does it integrate into your life?</a:t>
            </a:r>
            <a:endParaRPr b="0" lang="en-US" sz="2000" spc="-1" strike="noStrike">
              <a:solidFill>
                <a:srgbClr val="374c81"/>
              </a:solidFill>
              <a:latin typeface="Century Gothic"/>
            </a:endParaRPr>
          </a:p>
          <a:p>
            <a:pPr lvl="1" marL="731520" indent="-304920">
              <a:lnSpc>
                <a:spcPct val="95000"/>
              </a:lnSpc>
              <a:spcBef>
                <a:spcPts val="1066"/>
              </a:spcBef>
              <a:buClr>
                <a:srgbClr val="374c81"/>
              </a:buClr>
              <a:buFont typeface="Arial"/>
              <a:buChar char="•"/>
            </a:pP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    </a:t>
            </a: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Does it enable the feelings of joy spirituality and awe?</a:t>
            </a:r>
            <a:endParaRPr b="0" lang="en-US" sz="2000" spc="-1" strike="noStrike">
              <a:solidFill>
                <a:srgbClr val="374c81"/>
              </a:solidFill>
              <a:latin typeface="Century Gothic"/>
            </a:endParaRPr>
          </a:p>
          <a:p>
            <a:pPr lvl="1" marL="731520" indent="-304920">
              <a:lnSpc>
                <a:spcPct val="95000"/>
              </a:lnSpc>
              <a:spcBef>
                <a:spcPts val="1066"/>
              </a:spcBef>
              <a:buClr>
                <a:srgbClr val="374c81"/>
              </a:buClr>
              <a:buFont typeface="Arial"/>
              <a:buChar char="•"/>
            </a:pP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    </a:t>
            </a: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Does it bring peace to a trouble heart?</a:t>
            </a:r>
            <a:endParaRPr b="0" lang="en-US" sz="2000" spc="-1" strike="noStrike">
              <a:solidFill>
                <a:srgbClr val="374c81"/>
              </a:solidFill>
              <a:latin typeface="Century Gothic"/>
            </a:endParaRPr>
          </a:p>
          <a:p>
            <a:pPr lvl="1" marL="731520" indent="-304920">
              <a:lnSpc>
                <a:spcPct val="95000"/>
              </a:lnSpc>
              <a:spcBef>
                <a:spcPts val="1066"/>
              </a:spcBef>
              <a:buClr>
                <a:srgbClr val="374c81"/>
              </a:buClr>
              <a:buFont typeface="Arial"/>
              <a:buChar char="•"/>
            </a:pP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    </a:t>
            </a: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Does it jell with what you know?</a:t>
            </a:r>
            <a:endParaRPr b="0" lang="en-US" sz="2000" spc="-1" strike="noStrike">
              <a:solidFill>
                <a:srgbClr val="374c81"/>
              </a:solidFill>
              <a:latin typeface="Century Gothic"/>
            </a:endParaRPr>
          </a:p>
          <a:p>
            <a:pPr lvl="1" marL="731520" indent="-304920">
              <a:lnSpc>
                <a:spcPct val="95000"/>
              </a:lnSpc>
              <a:spcBef>
                <a:spcPts val="1066"/>
              </a:spcBef>
              <a:buClr>
                <a:srgbClr val="374c81"/>
              </a:buClr>
              <a:buFont typeface="Arial"/>
              <a:buChar char="•"/>
            </a:pP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    </a:t>
            </a: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Does it help set goals, and purpose?</a:t>
            </a:r>
            <a:endParaRPr b="0" lang="en-US" sz="2000" spc="-1" strike="noStrike">
              <a:solidFill>
                <a:srgbClr val="374c81"/>
              </a:solidFill>
              <a:latin typeface="Century Gothic"/>
            </a:endParaRPr>
          </a:p>
          <a:p>
            <a:pPr lvl="1" marL="731520" indent="-304920">
              <a:lnSpc>
                <a:spcPct val="95000"/>
              </a:lnSpc>
              <a:spcBef>
                <a:spcPts val="1066"/>
              </a:spcBef>
              <a:buClr>
                <a:srgbClr val="374c81"/>
              </a:buClr>
              <a:buFont typeface="Arial"/>
              <a:buChar char="•"/>
            </a:pP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    </a:t>
            </a: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Is your belief system binary or flexible?</a:t>
            </a:r>
            <a:endParaRPr b="0" lang="en-US" sz="2000" spc="-1" strike="noStrike">
              <a:solidFill>
                <a:srgbClr val="374c81"/>
              </a:solidFill>
              <a:latin typeface="Century Gothic"/>
            </a:endParaRPr>
          </a:p>
          <a:p>
            <a:pPr lvl="1" marL="731520" indent="-304920">
              <a:lnSpc>
                <a:spcPct val="95000"/>
              </a:lnSpc>
              <a:spcBef>
                <a:spcPts val="1066"/>
              </a:spcBef>
              <a:buClr>
                <a:srgbClr val="374c81"/>
              </a:buClr>
              <a:buFont typeface="Arial"/>
              <a:buChar char="•"/>
            </a:pP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    </a:t>
            </a: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Does it help integrate your conflicts</a:t>
            </a: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?</a:t>
            </a:r>
            <a:endParaRPr b="0" lang="en-US" sz="2000" spc="-1" strike="noStrike">
              <a:solidFill>
                <a:srgbClr val="374c81"/>
              </a:solidFill>
              <a:latin typeface="Century Gothic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1117440" y="76320"/>
            <a:ext cx="10157040" cy="139680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b">
            <a:noAutofit/>
          </a:bodyPr>
          <a:p>
            <a:pPr indent="0">
              <a:lnSpc>
                <a:spcPct val="85000"/>
              </a:lnSpc>
              <a:buNone/>
            </a:pPr>
            <a:r>
              <a:rPr b="0" lang="en-US" sz="4400" spc="-1" strike="noStrike">
                <a:solidFill>
                  <a:srgbClr val="374c81"/>
                </a:solidFill>
                <a:latin typeface="Century Gothic"/>
              </a:rPr>
              <a:t>Models of the Universe?</a:t>
            </a:r>
            <a:endParaRPr b="0" lang="en-US" sz="4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1117440" y="1828800"/>
            <a:ext cx="10157040" cy="472392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t">
            <a:normAutofit/>
          </a:bodyPr>
          <a:p>
            <a:pPr lvl="1" marL="731520" indent="-304920">
              <a:lnSpc>
                <a:spcPct val="95000"/>
              </a:lnSpc>
              <a:spcBef>
                <a:spcPts val="1066"/>
              </a:spcBef>
              <a:buClr>
                <a:srgbClr val="374c81"/>
              </a:buClr>
              <a:buFont typeface="Arial"/>
              <a:buChar char="•"/>
            </a:pP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    </a:t>
            </a: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Does it provide guidance?</a:t>
            </a:r>
            <a:endParaRPr b="0" lang="en-US" sz="2000" spc="-1" strike="noStrike">
              <a:solidFill>
                <a:srgbClr val="374c81"/>
              </a:solidFill>
              <a:latin typeface="Century Gothic"/>
            </a:endParaRPr>
          </a:p>
          <a:p>
            <a:pPr lvl="1" marL="731520" indent="-304920">
              <a:lnSpc>
                <a:spcPct val="95000"/>
              </a:lnSpc>
              <a:spcBef>
                <a:spcPts val="1066"/>
              </a:spcBef>
              <a:buClr>
                <a:srgbClr val="374c81"/>
              </a:buClr>
              <a:buFont typeface="Arial"/>
              <a:buChar char="•"/>
            </a:pP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    </a:t>
            </a: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Does it integrate into your life?</a:t>
            </a:r>
            <a:endParaRPr b="0" lang="en-US" sz="2000" spc="-1" strike="noStrike">
              <a:solidFill>
                <a:srgbClr val="374c81"/>
              </a:solidFill>
              <a:latin typeface="Century Gothic"/>
            </a:endParaRPr>
          </a:p>
          <a:p>
            <a:pPr lvl="1" marL="731520" indent="-304920">
              <a:lnSpc>
                <a:spcPct val="95000"/>
              </a:lnSpc>
              <a:spcBef>
                <a:spcPts val="1066"/>
              </a:spcBef>
              <a:buClr>
                <a:srgbClr val="374c81"/>
              </a:buClr>
              <a:buFont typeface="Arial"/>
              <a:buChar char="•"/>
            </a:pP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    </a:t>
            </a: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Does it enable the feelings of joy spirituality and awe?</a:t>
            </a:r>
            <a:endParaRPr b="0" lang="en-US" sz="2000" spc="-1" strike="noStrike">
              <a:solidFill>
                <a:srgbClr val="374c81"/>
              </a:solidFill>
              <a:latin typeface="Century Gothic"/>
            </a:endParaRPr>
          </a:p>
          <a:p>
            <a:pPr lvl="1" marL="731520" indent="-304920">
              <a:lnSpc>
                <a:spcPct val="95000"/>
              </a:lnSpc>
              <a:spcBef>
                <a:spcPts val="1066"/>
              </a:spcBef>
              <a:buClr>
                <a:srgbClr val="374c81"/>
              </a:buClr>
              <a:buFont typeface="Arial"/>
              <a:buChar char="•"/>
            </a:pP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    </a:t>
            </a: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Does it bring peace to a trouble heart?</a:t>
            </a:r>
            <a:endParaRPr b="0" lang="en-US" sz="2000" spc="-1" strike="noStrike">
              <a:solidFill>
                <a:srgbClr val="374c81"/>
              </a:solidFill>
              <a:latin typeface="Century Gothic"/>
            </a:endParaRPr>
          </a:p>
          <a:p>
            <a:pPr lvl="1" marL="731520" indent="-304920">
              <a:lnSpc>
                <a:spcPct val="95000"/>
              </a:lnSpc>
              <a:spcBef>
                <a:spcPts val="1066"/>
              </a:spcBef>
              <a:buClr>
                <a:srgbClr val="374c81"/>
              </a:buClr>
              <a:buFont typeface="Arial"/>
              <a:buChar char="•"/>
            </a:pP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    </a:t>
            </a: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Does it jell with what you know?</a:t>
            </a:r>
            <a:endParaRPr b="0" lang="en-US" sz="2000" spc="-1" strike="noStrike">
              <a:solidFill>
                <a:srgbClr val="374c81"/>
              </a:solidFill>
              <a:latin typeface="Century Gothic"/>
            </a:endParaRPr>
          </a:p>
          <a:p>
            <a:pPr lvl="1" marL="731520" indent="-304920">
              <a:lnSpc>
                <a:spcPct val="95000"/>
              </a:lnSpc>
              <a:spcBef>
                <a:spcPts val="1066"/>
              </a:spcBef>
              <a:buClr>
                <a:srgbClr val="374c81"/>
              </a:buClr>
              <a:buFont typeface="Arial"/>
              <a:buChar char="•"/>
            </a:pP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    </a:t>
            </a: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Does it help set goals, and purpose?</a:t>
            </a:r>
            <a:endParaRPr b="0" lang="en-US" sz="2000" spc="-1" strike="noStrike">
              <a:solidFill>
                <a:srgbClr val="374c81"/>
              </a:solidFill>
              <a:latin typeface="Century Gothic"/>
            </a:endParaRPr>
          </a:p>
          <a:p>
            <a:pPr lvl="1" marL="731520" indent="-304920">
              <a:lnSpc>
                <a:spcPct val="95000"/>
              </a:lnSpc>
              <a:spcBef>
                <a:spcPts val="1066"/>
              </a:spcBef>
              <a:buClr>
                <a:srgbClr val="374c81"/>
              </a:buClr>
              <a:buFont typeface="Arial"/>
              <a:buChar char="•"/>
            </a:pP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    </a:t>
            </a: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Is your belief system binary or flexible?</a:t>
            </a:r>
            <a:endParaRPr b="0" lang="en-US" sz="2000" spc="-1" strike="noStrike">
              <a:solidFill>
                <a:srgbClr val="374c81"/>
              </a:solidFill>
              <a:latin typeface="Century Gothic"/>
            </a:endParaRPr>
          </a:p>
          <a:p>
            <a:pPr lvl="1" marL="731520" indent="-304920">
              <a:lnSpc>
                <a:spcPct val="95000"/>
              </a:lnSpc>
              <a:spcBef>
                <a:spcPts val="1066"/>
              </a:spcBef>
              <a:buClr>
                <a:srgbClr val="374c81"/>
              </a:buClr>
              <a:buFont typeface="Arial"/>
              <a:buChar char="•"/>
            </a:pP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    </a:t>
            </a: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Does it help integrate your conflets?</a:t>
            </a:r>
            <a:endParaRPr b="0" lang="en-US" sz="2000" spc="-1" strike="noStrike">
              <a:solidFill>
                <a:srgbClr val="374c81"/>
              </a:solidFill>
              <a:latin typeface="Century Gothic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1117440" y="76320"/>
            <a:ext cx="10157040" cy="139680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b">
            <a:noAutofit/>
          </a:bodyPr>
          <a:p>
            <a:pPr indent="0">
              <a:lnSpc>
                <a:spcPct val="85000"/>
              </a:lnSpc>
              <a:buNone/>
            </a:pPr>
            <a:r>
              <a:rPr b="0" lang="en-US" sz="4400" spc="-1" strike="noStrike">
                <a:solidFill>
                  <a:srgbClr val="374c81"/>
                </a:solidFill>
                <a:latin typeface="Century Gothic"/>
              </a:rPr>
              <a:t>Various Models</a:t>
            </a:r>
            <a:endParaRPr b="0" lang="en-US" sz="4400" spc="-1" strike="noStrike">
              <a:solidFill>
                <a:srgbClr val="374c81"/>
              </a:solidFill>
              <a:latin typeface="Century Gothic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1117440" y="1828800"/>
            <a:ext cx="10157040" cy="472392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60840" bIns="60840" anchor="t">
            <a:normAutofit/>
          </a:bodyPr>
          <a:p>
            <a:pPr lvl="1" marL="731520" indent="-304920">
              <a:lnSpc>
                <a:spcPct val="95000"/>
              </a:lnSpc>
              <a:spcBef>
                <a:spcPts val="1066"/>
              </a:spcBef>
              <a:buClr>
                <a:srgbClr val="374c81"/>
              </a:buClr>
              <a:buFont typeface="Arial"/>
              <a:buChar char="•"/>
            </a:pP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    </a:t>
            </a: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The physical Universe</a:t>
            </a:r>
            <a:endParaRPr b="0" lang="en-US" sz="2000" spc="-1" strike="noStrike">
              <a:solidFill>
                <a:srgbClr val="374c81"/>
              </a:solidFill>
              <a:latin typeface="Century Gothic"/>
            </a:endParaRPr>
          </a:p>
          <a:p>
            <a:pPr lvl="1" marL="731520" indent="-304920">
              <a:lnSpc>
                <a:spcPct val="95000"/>
              </a:lnSpc>
              <a:spcBef>
                <a:spcPts val="1066"/>
              </a:spcBef>
              <a:buClr>
                <a:srgbClr val="374c81"/>
              </a:buClr>
              <a:buFont typeface="Arial"/>
              <a:buChar char="•"/>
            </a:pP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    </a:t>
            </a: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The Revealed Truth (Religious)</a:t>
            </a:r>
            <a:endParaRPr b="0" lang="en-US" sz="2000" spc="-1" strike="noStrike">
              <a:solidFill>
                <a:srgbClr val="374c81"/>
              </a:solidFill>
              <a:latin typeface="Century Gothic"/>
            </a:endParaRPr>
          </a:p>
          <a:p>
            <a:pPr lvl="1" marL="731520" indent="-304920">
              <a:lnSpc>
                <a:spcPct val="95000"/>
              </a:lnSpc>
              <a:spcBef>
                <a:spcPts val="1066"/>
              </a:spcBef>
              <a:buClr>
                <a:srgbClr val="374c81"/>
              </a:buClr>
              <a:buFont typeface="Arial"/>
              <a:buChar char="•"/>
            </a:pP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    </a:t>
            </a: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Other ancient models (e.g., Aristotle)</a:t>
            </a:r>
            <a:endParaRPr b="0" lang="en-US" sz="2000" spc="-1" strike="noStrike">
              <a:solidFill>
                <a:srgbClr val="374c81"/>
              </a:solidFill>
              <a:latin typeface="Century Gothic"/>
            </a:endParaRPr>
          </a:p>
          <a:p>
            <a:pPr lvl="1" marL="731520" indent="-304920">
              <a:lnSpc>
                <a:spcPct val="95000"/>
              </a:lnSpc>
              <a:spcBef>
                <a:spcPts val="1066"/>
              </a:spcBef>
              <a:buClr>
                <a:srgbClr val="374c81"/>
              </a:buClr>
              <a:buFont typeface="Arial"/>
              <a:buChar char="•"/>
            </a:pP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    </a:t>
            </a: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Mind Models</a:t>
            </a:r>
            <a:endParaRPr b="0" lang="en-US" sz="2000" spc="-1" strike="noStrike">
              <a:solidFill>
                <a:srgbClr val="374c81"/>
              </a:solidFill>
              <a:latin typeface="Century Gothic"/>
            </a:endParaRPr>
          </a:p>
          <a:p>
            <a:pPr lvl="1" marL="731520" indent="-304920">
              <a:lnSpc>
                <a:spcPct val="95000"/>
              </a:lnSpc>
              <a:spcBef>
                <a:spcPts val="1066"/>
              </a:spcBef>
              <a:buClr>
                <a:srgbClr val="374c81"/>
              </a:buClr>
              <a:buFont typeface="Arial"/>
              <a:buChar char="•"/>
            </a:pP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    </a:t>
            </a: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Brain Models</a:t>
            </a:r>
            <a:endParaRPr b="0" lang="en-US" sz="2000" spc="-1" strike="noStrike">
              <a:solidFill>
                <a:srgbClr val="374c81"/>
              </a:solidFill>
              <a:latin typeface="Century Gothic"/>
            </a:endParaRPr>
          </a:p>
          <a:p>
            <a:pPr lvl="1" marL="731520" indent="-304920">
              <a:lnSpc>
                <a:spcPct val="95000"/>
              </a:lnSpc>
              <a:spcBef>
                <a:spcPts val="1066"/>
              </a:spcBef>
              <a:buClr>
                <a:srgbClr val="374c81"/>
              </a:buClr>
              <a:buFont typeface="Arial"/>
              <a:buChar char="•"/>
            </a:pP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    </a:t>
            </a:r>
            <a:r>
              <a:rPr b="1" lang="en-US" sz="2000" spc="-1" strike="noStrike">
                <a:solidFill>
                  <a:srgbClr val="374c81"/>
                </a:solidFill>
                <a:latin typeface="Century Gothic"/>
              </a:rPr>
              <a:t>My Universal Model</a:t>
            </a:r>
            <a:endParaRPr b="0" lang="en-US" sz="2000" spc="-1" strike="noStrike">
              <a:solidFill>
                <a:srgbClr val="374c81"/>
              </a:solidFill>
              <a:latin typeface="Century Gothic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301D382-32B0-43EE-932C-28906AF37617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4873beb7-5857-4685-be1f-d57550cc96c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14127</TotalTime>
  <Application>LibreOffice/7.4.3.2$Windows_x86 LibreOffice_project/1048a8393ae2eeec98dff31b5c133c5f1d08b890</Application>
  <AppVersion>15.0000</AppVersion>
  <Words>928</Words>
  <Paragraphs>197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2018-04-08T20:09:46Z</dcterms:created>
  <dc:creator>George Norwood</dc:creator>
  <dc:description/>
  <dc:language>en-US</dc:language>
  <cp:lastModifiedBy/>
  <dcterms:modified xsi:type="dcterms:W3CDTF">2023-01-01T17:24:53Z</dcterms:modified>
  <cp:revision>181</cp:revision>
  <dc:subject/>
  <dc:title>More Possible Roots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ampaign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InternalTags">
    <vt:lpwstr/>
  </property>
  <property fmtid="{D5CDD505-2E9C-101B-9397-08002B2CF9AE}" pid="6" name="LocalizationTags">
    <vt:lpwstr/>
  </property>
  <property fmtid="{D5CDD505-2E9C-101B-9397-08002B2CF9AE}" pid="7" name="PresentationFormat">
    <vt:lpwstr>Custom</vt:lpwstr>
  </property>
  <property fmtid="{D5CDD505-2E9C-101B-9397-08002B2CF9AE}" pid="8" name="ScenarioTags">
    <vt:lpwstr/>
  </property>
  <property fmtid="{D5CDD505-2E9C-101B-9397-08002B2CF9AE}" pid="9" name="Slides">
    <vt:i4>33</vt:i4>
  </property>
</Properties>
</file>